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fntdata" ContentType="application/x-fontdata"/>
  <Default Extension="gif" ContentType="image/gif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37"/>
  </p:notesMasterIdLst>
  <p:handoutMasterIdLst>
    <p:handoutMasterId r:id="rId38"/>
  </p:handoutMasterIdLst>
  <p:sldIdLst>
    <p:sldId id="257" r:id="rId2"/>
    <p:sldId id="258" r:id="rId3"/>
    <p:sldId id="282" r:id="rId4"/>
    <p:sldId id="346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31" r:id="rId20"/>
    <p:sldId id="332" r:id="rId21"/>
    <p:sldId id="333" r:id="rId22"/>
    <p:sldId id="334" r:id="rId23"/>
    <p:sldId id="335" r:id="rId24"/>
    <p:sldId id="336" r:id="rId25"/>
    <p:sldId id="337" r:id="rId26"/>
    <p:sldId id="338" r:id="rId27"/>
    <p:sldId id="339" r:id="rId28"/>
    <p:sldId id="340" r:id="rId29"/>
    <p:sldId id="341" r:id="rId30"/>
    <p:sldId id="342" r:id="rId31"/>
    <p:sldId id="284" r:id="rId32"/>
    <p:sldId id="343" r:id="rId33"/>
    <p:sldId id="344" r:id="rId34"/>
    <p:sldId id="345" r:id="rId35"/>
    <p:sldId id="278" r:id="rId36"/>
  </p:sldIdLst>
  <p:sldSz cx="9144000" cy="6858000" type="screen4x3"/>
  <p:notesSz cx="6805613" cy="9939338"/>
  <p:embeddedFontLst>
    <p:embeddedFont>
      <p:font typeface="나눔고딕" panose="020D0604000000000000" pitchFamily="50" charset="-127"/>
      <p:regular r:id="rId39"/>
      <p:bold r:id="rId40"/>
    </p:embeddedFont>
    <p:embeddedFont>
      <p:font typeface="나눔스퀘어" panose="020B0600000101010101" pitchFamily="50" charset="-127"/>
      <p:regular r:id="rId41"/>
    </p:embeddedFont>
    <p:embeddedFont>
      <p:font typeface="맑은 고딕" panose="020B0503020000020004" pitchFamily="50" charset="-127"/>
      <p:regular r:id="rId42"/>
      <p:bold r:id="rId43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6">
          <p15:clr>
            <a:srgbClr val="A4A3A4"/>
          </p15:clr>
        </p15:guide>
        <p15:guide id="2" orient="horz" pos="1164">
          <p15:clr>
            <a:srgbClr val="A4A3A4"/>
          </p15:clr>
        </p15:guide>
        <p15:guide id="3" orient="horz" pos="278">
          <p15:clr>
            <a:srgbClr val="A4A3A4"/>
          </p15:clr>
        </p15:guide>
        <p15:guide id="4" orient="horz" pos="848">
          <p15:clr>
            <a:srgbClr val="A4A3A4"/>
          </p15:clr>
        </p15:guide>
        <p15:guide id="5" orient="horz" pos="1348">
          <p15:clr>
            <a:srgbClr val="A4A3A4"/>
          </p15:clr>
        </p15:guide>
        <p15:guide id="6" orient="horz" pos="559">
          <p15:clr>
            <a:srgbClr val="A4A3A4"/>
          </p15:clr>
        </p15:guide>
        <p15:guide id="7" orient="horz" pos="3866">
          <p15:clr>
            <a:srgbClr val="A4A3A4"/>
          </p15:clr>
        </p15:guide>
        <p15:guide id="8" orient="horz" pos="1664">
          <p15:clr>
            <a:srgbClr val="A4A3A4"/>
          </p15:clr>
        </p15:guide>
        <p15:guide id="9" pos="2894">
          <p15:clr>
            <a:srgbClr val="A4A3A4"/>
          </p15:clr>
        </p15:guide>
        <p15:guide id="10" pos="5528">
          <p15:clr>
            <a:srgbClr val="A4A3A4"/>
          </p15:clr>
        </p15:guide>
        <p15:guide id="11" pos="230">
          <p15:clr>
            <a:srgbClr val="A4A3A4"/>
          </p15:clr>
        </p15:guide>
        <p15:guide id="12" pos="1562">
          <p15:clr>
            <a:srgbClr val="A4A3A4"/>
          </p15:clr>
        </p15:guide>
        <p15:guide id="13" pos="4226">
          <p15:clr>
            <a:srgbClr val="A4A3A4"/>
          </p15:clr>
        </p15:guide>
        <p15:guide id="14" pos="900">
          <p15:clr>
            <a:srgbClr val="A4A3A4"/>
          </p15:clr>
        </p15:guide>
        <p15:guide id="15" pos="4910">
          <p15:clr>
            <a:srgbClr val="A4A3A4"/>
          </p15:clr>
        </p15:guide>
        <p15:guide id="16" pos="123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14E"/>
    <a:srgbClr val="3D3C3E"/>
    <a:srgbClr val="063656"/>
    <a:srgbClr val="08456E"/>
    <a:srgbClr val="569CF0"/>
    <a:srgbClr val="8DBDF7"/>
    <a:srgbClr val="5DAAFF"/>
    <a:srgbClr val="47B0FF"/>
    <a:srgbClr val="E3EAF5"/>
    <a:srgbClr val="DDE6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987D68-32C2-441D-A25D-3D371B56E47C}" v="1666" dt="2021-05-18T15:01:14.324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밝은 스타일 2 - 강조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56" autoAdjust="0"/>
    <p:restoredTop sz="86364" autoAdjust="0"/>
  </p:normalViewPr>
  <p:slideViewPr>
    <p:cSldViewPr snapToGrid="0">
      <p:cViewPr varScale="1">
        <p:scale>
          <a:sx n="79" d="100"/>
          <a:sy n="79" d="100"/>
        </p:scale>
        <p:origin x="102" y="858"/>
      </p:cViewPr>
      <p:guideLst>
        <p:guide orient="horz" pos="2166"/>
        <p:guide orient="horz" pos="1164"/>
        <p:guide orient="horz" pos="278"/>
        <p:guide orient="horz" pos="848"/>
        <p:guide orient="horz" pos="1348"/>
        <p:guide orient="horz" pos="559"/>
        <p:guide orient="horz" pos="3866"/>
        <p:guide orient="horz" pos="1664"/>
        <p:guide pos="2894"/>
        <p:guide pos="5528"/>
        <p:guide pos="230"/>
        <p:guide pos="1562"/>
        <p:guide pos="4226"/>
        <p:guide pos="900"/>
        <p:guide pos="4910"/>
        <p:guide pos="123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howGuides="1">
      <p:cViewPr varScale="1">
        <p:scale>
          <a:sx n="52" d="100"/>
          <a:sy n="52" d="100"/>
        </p:scale>
        <p:origin x="-2628" y="-90"/>
      </p:cViewPr>
      <p:guideLst>
        <p:guide orient="horz" pos="3131"/>
        <p:guide pos="214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4.fntdata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font" Target="fonts/font2.fntdata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5.fntdata"/><Relationship Id="rId48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maginer Blue" userId="5d1cb7c30e79a582" providerId="LiveId" clId="{24987D68-32C2-441D-A25D-3D371B56E47C}"/>
    <pc:docChg chg="undo custSel addSld delSld modSld modMainMaster">
      <pc:chgData name="Imaginer Blue" userId="5d1cb7c30e79a582" providerId="LiveId" clId="{24987D68-32C2-441D-A25D-3D371B56E47C}" dt="2021-05-18T15:01:10.584" v="2757" actId="20577"/>
      <pc:docMkLst>
        <pc:docMk/>
      </pc:docMkLst>
      <pc:sldChg chg="addSp delSp modSp mod modClrScheme chgLayout">
        <pc:chgData name="Imaginer Blue" userId="5d1cb7c30e79a582" providerId="LiveId" clId="{24987D68-32C2-441D-A25D-3D371B56E47C}" dt="2021-05-18T15:01:10.584" v="2757" actId="20577"/>
        <pc:sldMkLst>
          <pc:docMk/>
          <pc:sldMk cId="0" sldId="258"/>
        </pc:sldMkLst>
        <pc:spChg chg="add mod ord">
          <ac:chgData name="Imaginer Blue" userId="5d1cb7c30e79a582" providerId="LiveId" clId="{24987D68-32C2-441D-A25D-3D371B56E47C}" dt="2021-05-18T15:01:01.306" v="2755"/>
          <ac:spMkLst>
            <pc:docMk/>
            <pc:sldMk cId="0" sldId="258"/>
            <ac:spMk id="2" creationId="{3C276952-C645-4C1C-8E4F-CF3359CA6943}"/>
          </ac:spMkLst>
        </pc:spChg>
        <pc:spChg chg="add mod ord">
          <ac:chgData name="Imaginer Blue" userId="5d1cb7c30e79a582" providerId="LiveId" clId="{24987D68-32C2-441D-A25D-3D371B56E47C}" dt="2021-05-18T15:01:10.584" v="2757" actId="20577"/>
          <ac:spMkLst>
            <pc:docMk/>
            <pc:sldMk cId="0" sldId="258"/>
            <ac:spMk id="3" creationId="{B691D508-39B8-4BBB-B588-A5A675061D6B}"/>
          </ac:spMkLst>
        </pc:spChg>
        <pc:spChg chg="mod ord">
          <ac:chgData name="Imaginer Blue" userId="5d1cb7c30e79a582" providerId="LiveId" clId="{24987D68-32C2-441D-A25D-3D371B56E47C}" dt="2021-05-18T14:42:40.504" v="2546" actId="700"/>
          <ac:spMkLst>
            <pc:docMk/>
            <pc:sldMk cId="0" sldId="258"/>
            <ac:spMk id="12" creationId="{00000000-0000-0000-0000-000000000000}"/>
          </ac:spMkLst>
        </pc:spChg>
        <pc:spChg chg="del">
          <ac:chgData name="Imaginer Blue" userId="5d1cb7c30e79a582" providerId="LiveId" clId="{24987D68-32C2-441D-A25D-3D371B56E47C}" dt="2021-05-18T14:42:18.705" v="2543" actId="478"/>
          <ac:spMkLst>
            <pc:docMk/>
            <pc:sldMk cId="0" sldId="258"/>
            <ac:spMk id="25" creationId="{00000000-0000-0000-0000-000000000000}"/>
          </ac:spMkLst>
        </pc:spChg>
        <pc:cxnChg chg="del">
          <ac:chgData name="Imaginer Blue" userId="5d1cb7c30e79a582" providerId="LiveId" clId="{24987D68-32C2-441D-A25D-3D371B56E47C}" dt="2021-05-18T14:42:20.678" v="2544" actId="478"/>
          <ac:cxnSpMkLst>
            <pc:docMk/>
            <pc:sldMk cId="0" sldId="258"/>
            <ac:cxnSpMk id="17" creationId="{00000000-0000-0000-0000-000000000000}"/>
          </ac:cxnSpMkLst>
        </pc:cxnChg>
        <pc:cxnChg chg="del">
          <ac:chgData name="Imaginer Blue" userId="5d1cb7c30e79a582" providerId="LiveId" clId="{24987D68-32C2-441D-A25D-3D371B56E47C}" dt="2021-05-18T14:42:21.766" v="2545" actId="478"/>
          <ac:cxnSpMkLst>
            <pc:docMk/>
            <pc:sldMk cId="0" sldId="258"/>
            <ac:cxnSpMk id="26" creationId="{00000000-0000-0000-0000-000000000000}"/>
          </ac:cxnSpMkLst>
        </pc:cxnChg>
        <pc:cxnChg chg="del">
          <ac:chgData name="Imaginer Blue" userId="5d1cb7c30e79a582" providerId="LiveId" clId="{24987D68-32C2-441D-A25D-3D371B56E47C}" dt="2021-05-18T14:42:21.766" v="2545" actId="478"/>
          <ac:cxnSpMkLst>
            <pc:docMk/>
            <pc:sldMk cId="0" sldId="258"/>
            <ac:cxnSpMk id="27" creationId="{00000000-0000-0000-0000-000000000000}"/>
          </ac:cxnSpMkLst>
        </pc:cxnChg>
        <pc:cxnChg chg="del">
          <ac:chgData name="Imaginer Blue" userId="5d1cb7c30e79a582" providerId="LiveId" clId="{24987D68-32C2-441D-A25D-3D371B56E47C}" dt="2021-05-18T14:42:21.766" v="2545" actId="478"/>
          <ac:cxnSpMkLst>
            <pc:docMk/>
            <pc:sldMk cId="0" sldId="258"/>
            <ac:cxnSpMk id="28" creationId="{00000000-0000-0000-0000-000000000000}"/>
          </ac:cxnSpMkLst>
        </pc:cxnChg>
        <pc:cxnChg chg="del">
          <ac:chgData name="Imaginer Blue" userId="5d1cb7c30e79a582" providerId="LiveId" clId="{24987D68-32C2-441D-A25D-3D371B56E47C}" dt="2021-05-18T14:42:21.766" v="2545" actId="478"/>
          <ac:cxnSpMkLst>
            <pc:docMk/>
            <pc:sldMk cId="0" sldId="258"/>
            <ac:cxnSpMk id="29" creationId="{00000000-0000-0000-0000-000000000000}"/>
          </ac:cxnSpMkLst>
        </pc:cxnChg>
        <pc:cxnChg chg="del">
          <ac:chgData name="Imaginer Blue" userId="5d1cb7c30e79a582" providerId="LiveId" clId="{24987D68-32C2-441D-A25D-3D371B56E47C}" dt="2021-05-18T14:42:21.766" v="2545" actId="478"/>
          <ac:cxnSpMkLst>
            <pc:docMk/>
            <pc:sldMk cId="0" sldId="258"/>
            <ac:cxnSpMk id="30" creationId="{00000000-0000-0000-0000-000000000000}"/>
          </ac:cxnSpMkLst>
        </pc:cxnChg>
      </pc:sldChg>
      <pc:sldChg chg="addSp delSp modSp mod">
        <pc:chgData name="Imaginer Blue" userId="5d1cb7c30e79a582" providerId="LiveId" clId="{24987D68-32C2-441D-A25D-3D371B56E47C}" dt="2021-05-18T14:41:56.671" v="2530"/>
        <pc:sldMkLst>
          <pc:docMk/>
          <pc:sldMk cId="3347032952" sldId="282"/>
        </pc:sldMkLst>
        <pc:spChg chg="mod">
          <ac:chgData name="Imaginer Blue" userId="5d1cb7c30e79a582" providerId="LiveId" clId="{24987D68-32C2-441D-A25D-3D371B56E47C}" dt="2021-05-18T14:39:58.871" v="2436"/>
          <ac:spMkLst>
            <pc:docMk/>
            <pc:sldMk cId="3347032952" sldId="282"/>
            <ac:spMk id="5" creationId="{00000000-0000-0000-0000-000000000000}"/>
          </ac:spMkLst>
        </pc:spChg>
        <pc:spChg chg="mod">
          <ac:chgData name="Imaginer Blue" userId="5d1cb7c30e79a582" providerId="LiveId" clId="{24987D68-32C2-441D-A25D-3D371B56E47C}" dt="2021-05-18T14:41:19.276" v="2518"/>
          <ac:spMkLst>
            <pc:docMk/>
            <pc:sldMk cId="3347032952" sldId="282"/>
            <ac:spMk id="31" creationId="{00000000-0000-0000-0000-000000000000}"/>
          </ac:spMkLst>
        </pc:spChg>
        <pc:graphicFrameChg chg="del">
          <ac:chgData name="Imaginer Blue" userId="5d1cb7c30e79a582" providerId="LiveId" clId="{24987D68-32C2-441D-A25D-3D371B56E47C}" dt="2021-05-18T14:41:22.126" v="2519" actId="478"/>
          <ac:graphicFrameMkLst>
            <pc:docMk/>
            <pc:sldMk cId="3347032952" sldId="282"/>
            <ac:graphicFrameMk id="3" creationId="{29607A8B-A537-4A3D-95C6-1198B63D3BF6}"/>
          </ac:graphicFrameMkLst>
        </pc:graphicFrameChg>
        <pc:graphicFrameChg chg="add mod modGraphic">
          <ac:chgData name="Imaginer Blue" userId="5d1cb7c30e79a582" providerId="LiveId" clId="{24987D68-32C2-441D-A25D-3D371B56E47C}" dt="2021-05-18T14:41:56.671" v="2530"/>
          <ac:graphicFrameMkLst>
            <pc:docMk/>
            <pc:sldMk cId="3347032952" sldId="282"/>
            <ac:graphicFrameMk id="4" creationId="{68D0CAD6-EDBC-4D36-8C62-10092E6CFB71}"/>
          </ac:graphicFrameMkLst>
        </pc:graphicFrameChg>
      </pc:sldChg>
      <pc:sldChg chg="modSp mod modAnim">
        <pc:chgData name="Imaginer Blue" userId="5d1cb7c30e79a582" providerId="LiveId" clId="{24987D68-32C2-441D-A25D-3D371B56E47C}" dt="2021-05-18T14:34:44.206" v="1298"/>
        <pc:sldMkLst>
          <pc:docMk/>
          <pc:sldMk cId="998394597" sldId="284"/>
        </pc:sldMkLst>
        <pc:spChg chg="mod">
          <ac:chgData name="Imaginer Blue" userId="5d1cb7c30e79a582" providerId="LiveId" clId="{24987D68-32C2-441D-A25D-3D371B56E47C}" dt="2021-05-18T14:33:12.869" v="891"/>
          <ac:spMkLst>
            <pc:docMk/>
            <pc:sldMk cId="998394597" sldId="284"/>
            <ac:spMk id="5" creationId="{00000000-0000-0000-0000-000000000000}"/>
          </ac:spMkLst>
        </pc:spChg>
        <pc:spChg chg="mod">
          <ac:chgData name="Imaginer Blue" userId="5d1cb7c30e79a582" providerId="LiveId" clId="{24987D68-32C2-441D-A25D-3D371B56E47C}" dt="2021-05-18T14:34:44.206" v="1298"/>
          <ac:spMkLst>
            <pc:docMk/>
            <pc:sldMk cId="998394597" sldId="284"/>
            <ac:spMk id="11" creationId="{00000000-0000-0000-0000-000000000000}"/>
          </ac:spMkLst>
        </pc:spChg>
        <pc:spChg chg="mod">
          <ac:chgData name="Imaginer Blue" userId="5d1cb7c30e79a582" providerId="LiveId" clId="{24987D68-32C2-441D-A25D-3D371B56E47C}" dt="2021-05-18T14:33:18.970" v="921"/>
          <ac:spMkLst>
            <pc:docMk/>
            <pc:sldMk cId="998394597" sldId="284"/>
            <ac:spMk id="31" creationId="{00000000-0000-0000-0000-000000000000}"/>
          </ac:spMkLst>
        </pc:spChg>
      </pc:sldChg>
      <pc:sldChg chg="del">
        <pc:chgData name="Imaginer Blue" userId="5d1cb7c30e79a582" providerId="LiveId" clId="{24987D68-32C2-441D-A25D-3D371B56E47C}" dt="2021-05-18T14:39:31.062" v="2404" actId="2696"/>
        <pc:sldMkLst>
          <pc:docMk/>
          <pc:sldMk cId="319582187" sldId="286"/>
        </pc:sldMkLst>
      </pc:sldChg>
      <pc:sldChg chg="del">
        <pc:chgData name="Imaginer Blue" userId="5d1cb7c30e79a582" providerId="LiveId" clId="{24987D68-32C2-441D-A25D-3D371B56E47C}" dt="2021-05-18T14:39:31.062" v="2404" actId="2696"/>
        <pc:sldMkLst>
          <pc:docMk/>
          <pc:sldMk cId="1617338414" sldId="287"/>
        </pc:sldMkLst>
      </pc:sldChg>
      <pc:sldChg chg="del">
        <pc:chgData name="Imaginer Blue" userId="5d1cb7c30e79a582" providerId="LiveId" clId="{24987D68-32C2-441D-A25D-3D371B56E47C}" dt="2021-05-18T14:39:31.062" v="2404" actId="2696"/>
        <pc:sldMkLst>
          <pc:docMk/>
          <pc:sldMk cId="1493260766" sldId="288"/>
        </pc:sldMkLst>
      </pc:sldChg>
      <pc:sldChg chg="del">
        <pc:chgData name="Imaginer Blue" userId="5d1cb7c30e79a582" providerId="LiveId" clId="{24987D68-32C2-441D-A25D-3D371B56E47C}" dt="2021-05-18T14:39:31.062" v="2404" actId="2696"/>
        <pc:sldMkLst>
          <pc:docMk/>
          <pc:sldMk cId="503725717" sldId="289"/>
        </pc:sldMkLst>
      </pc:sldChg>
      <pc:sldChg chg="del">
        <pc:chgData name="Imaginer Blue" userId="5d1cb7c30e79a582" providerId="LiveId" clId="{24987D68-32C2-441D-A25D-3D371B56E47C}" dt="2021-05-18T14:39:31.062" v="2404" actId="2696"/>
        <pc:sldMkLst>
          <pc:docMk/>
          <pc:sldMk cId="1163183649" sldId="290"/>
        </pc:sldMkLst>
      </pc:sldChg>
      <pc:sldChg chg="del">
        <pc:chgData name="Imaginer Blue" userId="5d1cb7c30e79a582" providerId="LiveId" clId="{24987D68-32C2-441D-A25D-3D371B56E47C}" dt="2021-05-18T14:39:31.062" v="2404" actId="2696"/>
        <pc:sldMkLst>
          <pc:docMk/>
          <pc:sldMk cId="1105165036" sldId="291"/>
        </pc:sldMkLst>
      </pc:sldChg>
      <pc:sldChg chg="del">
        <pc:chgData name="Imaginer Blue" userId="5d1cb7c30e79a582" providerId="LiveId" clId="{24987D68-32C2-441D-A25D-3D371B56E47C}" dt="2021-05-18T14:39:31.062" v="2404" actId="2696"/>
        <pc:sldMkLst>
          <pc:docMk/>
          <pc:sldMk cId="1538254699" sldId="292"/>
        </pc:sldMkLst>
      </pc:sldChg>
      <pc:sldChg chg="del">
        <pc:chgData name="Imaginer Blue" userId="5d1cb7c30e79a582" providerId="LiveId" clId="{24987D68-32C2-441D-A25D-3D371B56E47C}" dt="2021-05-18T14:39:31.062" v="2404" actId="2696"/>
        <pc:sldMkLst>
          <pc:docMk/>
          <pc:sldMk cId="1172304086" sldId="293"/>
        </pc:sldMkLst>
      </pc:sldChg>
      <pc:sldChg chg="del">
        <pc:chgData name="Imaginer Blue" userId="5d1cb7c30e79a582" providerId="LiveId" clId="{24987D68-32C2-441D-A25D-3D371B56E47C}" dt="2021-05-18T14:39:31.062" v="2404" actId="2696"/>
        <pc:sldMkLst>
          <pc:docMk/>
          <pc:sldMk cId="2812462595" sldId="295"/>
        </pc:sldMkLst>
      </pc:sldChg>
      <pc:sldChg chg="del">
        <pc:chgData name="Imaginer Blue" userId="5d1cb7c30e79a582" providerId="LiveId" clId="{24987D68-32C2-441D-A25D-3D371B56E47C}" dt="2021-05-18T14:39:31.062" v="2404" actId="2696"/>
        <pc:sldMkLst>
          <pc:docMk/>
          <pc:sldMk cId="1560542058" sldId="296"/>
        </pc:sldMkLst>
      </pc:sldChg>
      <pc:sldChg chg="del">
        <pc:chgData name="Imaginer Blue" userId="5d1cb7c30e79a582" providerId="LiveId" clId="{24987D68-32C2-441D-A25D-3D371B56E47C}" dt="2021-05-18T14:39:31.062" v="2404" actId="2696"/>
        <pc:sldMkLst>
          <pc:docMk/>
          <pc:sldMk cId="99658642" sldId="297"/>
        </pc:sldMkLst>
      </pc:sldChg>
      <pc:sldChg chg="del">
        <pc:chgData name="Imaginer Blue" userId="5d1cb7c30e79a582" providerId="LiveId" clId="{24987D68-32C2-441D-A25D-3D371B56E47C}" dt="2021-05-18T14:39:31.062" v="2404" actId="2696"/>
        <pc:sldMkLst>
          <pc:docMk/>
          <pc:sldMk cId="3748035750" sldId="298"/>
        </pc:sldMkLst>
      </pc:sldChg>
      <pc:sldChg chg="del">
        <pc:chgData name="Imaginer Blue" userId="5d1cb7c30e79a582" providerId="LiveId" clId="{24987D68-32C2-441D-A25D-3D371B56E47C}" dt="2021-05-18T14:39:31.062" v="2404" actId="2696"/>
        <pc:sldMkLst>
          <pc:docMk/>
          <pc:sldMk cId="1586149864" sldId="299"/>
        </pc:sldMkLst>
      </pc:sldChg>
      <pc:sldChg chg="del">
        <pc:chgData name="Imaginer Blue" userId="5d1cb7c30e79a582" providerId="LiveId" clId="{24987D68-32C2-441D-A25D-3D371B56E47C}" dt="2021-05-18T14:39:31.062" v="2404" actId="2696"/>
        <pc:sldMkLst>
          <pc:docMk/>
          <pc:sldMk cId="3503953328" sldId="300"/>
        </pc:sldMkLst>
      </pc:sldChg>
      <pc:sldChg chg="del">
        <pc:chgData name="Imaginer Blue" userId="5d1cb7c30e79a582" providerId="LiveId" clId="{24987D68-32C2-441D-A25D-3D371B56E47C}" dt="2021-05-18T14:39:31.062" v="2404" actId="2696"/>
        <pc:sldMkLst>
          <pc:docMk/>
          <pc:sldMk cId="755329845" sldId="301"/>
        </pc:sldMkLst>
      </pc:sldChg>
      <pc:sldChg chg="del">
        <pc:chgData name="Imaginer Blue" userId="5d1cb7c30e79a582" providerId="LiveId" clId="{24987D68-32C2-441D-A25D-3D371B56E47C}" dt="2021-05-18T14:39:31.062" v="2404" actId="2696"/>
        <pc:sldMkLst>
          <pc:docMk/>
          <pc:sldMk cId="3270906564" sldId="303"/>
        </pc:sldMkLst>
      </pc:sldChg>
      <pc:sldChg chg="del">
        <pc:chgData name="Imaginer Blue" userId="5d1cb7c30e79a582" providerId="LiveId" clId="{24987D68-32C2-441D-A25D-3D371B56E47C}" dt="2021-05-18T14:39:31.062" v="2404" actId="2696"/>
        <pc:sldMkLst>
          <pc:docMk/>
          <pc:sldMk cId="1555689094" sldId="304"/>
        </pc:sldMkLst>
      </pc:sldChg>
      <pc:sldChg chg="del">
        <pc:chgData name="Imaginer Blue" userId="5d1cb7c30e79a582" providerId="LiveId" clId="{24987D68-32C2-441D-A25D-3D371B56E47C}" dt="2021-05-18T14:39:31.062" v="2404" actId="2696"/>
        <pc:sldMkLst>
          <pc:docMk/>
          <pc:sldMk cId="3029714606" sldId="305"/>
        </pc:sldMkLst>
      </pc:sldChg>
      <pc:sldChg chg="del">
        <pc:chgData name="Imaginer Blue" userId="5d1cb7c30e79a582" providerId="LiveId" clId="{24987D68-32C2-441D-A25D-3D371B56E47C}" dt="2021-05-18T14:39:31.062" v="2404" actId="2696"/>
        <pc:sldMkLst>
          <pc:docMk/>
          <pc:sldMk cId="3125129884" sldId="306"/>
        </pc:sldMkLst>
      </pc:sldChg>
      <pc:sldChg chg="del">
        <pc:chgData name="Imaginer Blue" userId="5d1cb7c30e79a582" providerId="LiveId" clId="{24987D68-32C2-441D-A25D-3D371B56E47C}" dt="2021-05-18T14:39:31.062" v="2404" actId="2696"/>
        <pc:sldMkLst>
          <pc:docMk/>
          <pc:sldMk cId="65597741" sldId="307"/>
        </pc:sldMkLst>
      </pc:sldChg>
      <pc:sldChg chg="del">
        <pc:chgData name="Imaginer Blue" userId="5d1cb7c30e79a582" providerId="LiveId" clId="{24987D68-32C2-441D-A25D-3D371B56E47C}" dt="2021-05-18T14:39:31.062" v="2404" actId="2696"/>
        <pc:sldMkLst>
          <pc:docMk/>
          <pc:sldMk cId="3942611843" sldId="308"/>
        </pc:sldMkLst>
      </pc:sldChg>
      <pc:sldChg chg="del">
        <pc:chgData name="Imaginer Blue" userId="5d1cb7c30e79a582" providerId="LiveId" clId="{24987D68-32C2-441D-A25D-3D371B56E47C}" dt="2021-05-18T14:39:31.062" v="2404" actId="2696"/>
        <pc:sldMkLst>
          <pc:docMk/>
          <pc:sldMk cId="668381147" sldId="309"/>
        </pc:sldMkLst>
      </pc:sldChg>
      <pc:sldChg chg="del">
        <pc:chgData name="Imaginer Blue" userId="5d1cb7c30e79a582" providerId="LiveId" clId="{24987D68-32C2-441D-A25D-3D371B56E47C}" dt="2021-05-18T14:39:31.062" v="2404" actId="2696"/>
        <pc:sldMkLst>
          <pc:docMk/>
          <pc:sldMk cId="3045709952" sldId="310"/>
        </pc:sldMkLst>
      </pc:sldChg>
      <pc:sldChg chg="del">
        <pc:chgData name="Imaginer Blue" userId="5d1cb7c30e79a582" providerId="LiveId" clId="{24987D68-32C2-441D-A25D-3D371B56E47C}" dt="2021-05-18T14:39:31.062" v="2404" actId="2696"/>
        <pc:sldMkLst>
          <pc:docMk/>
          <pc:sldMk cId="3842537660" sldId="311"/>
        </pc:sldMkLst>
      </pc:sldChg>
      <pc:sldChg chg="del">
        <pc:chgData name="Imaginer Blue" userId="5d1cb7c30e79a582" providerId="LiveId" clId="{24987D68-32C2-441D-A25D-3D371B56E47C}" dt="2021-05-18T14:39:31.062" v="2404" actId="2696"/>
        <pc:sldMkLst>
          <pc:docMk/>
          <pc:sldMk cId="2177555795" sldId="312"/>
        </pc:sldMkLst>
      </pc:sldChg>
      <pc:sldChg chg="del">
        <pc:chgData name="Imaginer Blue" userId="5d1cb7c30e79a582" providerId="LiveId" clId="{24987D68-32C2-441D-A25D-3D371B56E47C}" dt="2021-05-18T14:39:31.062" v="2404" actId="2696"/>
        <pc:sldMkLst>
          <pc:docMk/>
          <pc:sldMk cId="152618705" sldId="313"/>
        </pc:sldMkLst>
      </pc:sldChg>
      <pc:sldChg chg="del">
        <pc:chgData name="Imaginer Blue" userId="5d1cb7c30e79a582" providerId="LiveId" clId="{24987D68-32C2-441D-A25D-3D371B56E47C}" dt="2021-05-18T14:39:31.062" v="2404" actId="2696"/>
        <pc:sldMkLst>
          <pc:docMk/>
          <pc:sldMk cId="2847158938" sldId="314"/>
        </pc:sldMkLst>
      </pc:sldChg>
      <pc:sldChg chg="del">
        <pc:chgData name="Imaginer Blue" userId="5d1cb7c30e79a582" providerId="LiveId" clId="{24987D68-32C2-441D-A25D-3D371B56E47C}" dt="2021-05-18T14:39:31.062" v="2404" actId="2696"/>
        <pc:sldMkLst>
          <pc:docMk/>
          <pc:sldMk cId="1824828507" sldId="315"/>
        </pc:sldMkLst>
      </pc:sldChg>
      <pc:sldChg chg="del">
        <pc:chgData name="Imaginer Blue" userId="5d1cb7c30e79a582" providerId="LiveId" clId="{24987D68-32C2-441D-A25D-3D371B56E47C}" dt="2021-05-18T14:39:31.062" v="2404" actId="2696"/>
        <pc:sldMkLst>
          <pc:docMk/>
          <pc:sldMk cId="1707523305" sldId="316"/>
        </pc:sldMkLst>
      </pc:sldChg>
      <pc:sldChg chg="addSp delSp modSp add mod">
        <pc:chgData name="Imaginer Blue" userId="5d1cb7c30e79a582" providerId="LiveId" clId="{24987D68-32C2-441D-A25D-3D371B56E47C}" dt="2021-05-18T14:40:01.301" v="2437"/>
        <pc:sldMkLst>
          <pc:docMk/>
          <pc:sldMk cId="1249290934" sldId="317"/>
        </pc:sldMkLst>
        <pc:spChg chg="add del mod">
          <ac:chgData name="Imaginer Blue" userId="5d1cb7c30e79a582" providerId="LiveId" clId="{24987D68-32C2-441D-A25D-3D371B56E47C}" dt="2021-05-18T13:52:22.426" v="4" actId="478"/>
          <ac:spMkLst>
            <pc:docMk/>
            <pc:sldMk cId="1249290934" sldId="317"/>
            <ac:spMk id="2" creationId="{24329C55-3B9C-417E-965F-5333837787D9}"/>
          </ac:spMkLst>
        </pc:spChg>
        <pc:spChg chg="mod">
          <ac:chgData name="Imaginer Blue" userId="5d1cb7c30e79a582" providerId="LiveId" clId="{24987D68-32C2-441D-A25D-3D371B56E47C}" dt="2021-05-18T14:40:01.301" v="2437"/>
          <ac:spMkLst>
            <pc:docMk/>
            <pc:sldMk cId="1249290934" sldId="317"/>
            <ac:spMk id="5" creationId="{00000000-0000-0000-0000-000000000000}"/>
          </ac:spMkLst>
        </pc:spChg>
        <pc:spChg chg="mod">
          <ac:chgData name="Imaginer Blue" userId="5d1cb7c30e79a582" providerId="LiveId" clId="{24987D68-32C2-441D-A25D-3D371B56E47C}" dt="2021-05-18T13:53:47.455" v="110"/>
          <ac:spMkLst>
            <pc:docMk/>
            <pc:sldMk cId="1249290934" sldId="317"/>
            <ac:spMk id="31" creationId="{00000000-0000-0000-0000-000000000000}"/>
          </ac:spMkLst>
        </pc:spChg>
        <pc:graphicFrameChg chg="del">
          <ac:chgData name="Imaginer Blue" userId="5d1cb7c30e79a582" providerId="LiveId" clId="{24987D68-32C2-441D-A25D-3D371B56E47C}" dt="2021-05-18T13:52:14.320" v="1" actId="478"/>
          <ac:graphicFrameMkLst>
            <pc:docMk/>
            <pc:sldMk cId="1249290934" sldId="317"/>
            <ac:graphicFrameMk id="3" creationId="{29607A8B-A537-4A3D-95C6-1198B63D3BF6}"/>
          </ac:graphicFrameMkLst>
        </pc:graphicFrameChg>
        <pc:picChg chg="add mod">
          <ac:chgData name="Imaginer Blue" userId="5d1cb7c30e79a582" providerId="LiveId" clId="{24987D68-32C2-441D-A25D-3D371B56E47C}" dt="2021-05-18T13:52:27.768" v="6" actId="1076"/>
          <ac:picMkLst>
            <pc:docMk/>
            <pc:sldMk cId="1249290934" sldId="317"/>
            <ac:picMk id="2049" creationId="{42F93549-1D45-423D-858E-1E710E4AB768}"/>
          </ac:picMkLst>
        </pc:picChg>
      </pc:sldChg>
      <pc:sldChg chg="addSp delSp modSp add mod">
        <pc:chgData name="Imaginer Blue" userId="5d1cb7c30e79a582" providerId="LiveId" clId="{24987D68-32C2-441D-A25D-3D371B56E47C}" dt="2021-05-18T14:40:03.840" v="2438"/>
        <pc:sldMkLst>
          <pc:docMk/>
          <pc:sldMk cId="2331172055" sldId="318"/>
        </pc:sldMkLst>
        <pc:spChg chg="add del mod">
          <ac:chgData name="Imaginer Blue" userId="5d1cb7c30e79a582" providerId="LiveId" clId="{24987D68-32C2-441D-A25D-3D371B56E47C}" dt="2021-05-18T13:52:55.952" v="42" actId="478"/>
          <ac:spMkLst>
            <pc:docMk/>
            <pc:sldMk cId="2331172055" sldId="318"/>
            <ac:spMk id="2" creationId="{BCBA9A3B-1B9E-427B-90F2-B64CE572DF62}"/>
          </ac:spMkLst>
        </pc:spChg>
        <pc:spChg chg="mod">
          <ac:chgData name="Imaginer Blue" userId="5d1cb7c30e79a582" providerId="LiveId" clId="{24987D68-32C2-441D-A25D-3D371B56E47C}" dt="2021-05-18T14:40:03.840" v="2438"/>
          <ac:spMkLst>
            <pc:docMk/>
            <pc:sldMk cId="2331172055" sldId="318"/>
            <ac:spMk id="5" creationId="{00000000-0000-0000-0000-000000000000}"/>
          </ac:spMkLst>
        </pc:spChg>
        <pc:spChg chg="mod">
          <ac:chgData name="Imaginer Blue" userId="5d1cb7c30e79a582" providerId="LiveId" clId="{24987D68-32C2-441D-A25D-3D371B56E47C}" dt="2021-05-18T13:53:55.935" v="131"/>
          <ac:spMkLst>
            <pc:docMk/>
            <pc:sldMk cId="2331172055" sldId="318"/>
            <ac:spMk id="31" creationId="{00000000-0000-0000-0000-000000000000}"/>
          </ac:spMkLst>
        </pc:spChg>
        <pc:picChg chg="del">
          <ac:chgData name="Imaginer Blue" userId="5d1cb7c30e79a582" providerId="LiveId" clId="{24987D68-32C2-441D-A25D-3D371B56E47C}" dt="2021-05-18T13:52:47.560" v="39" actId="478"/>
          <ac:picMkLst>
            <pc:docMk/>
            <pc:sldMk cId="2331172055" sldId="318"/>
            <ac:picMk id="2049" creationId="{42F93549-1D45-423D-858E-1E710E4AB768}"/>
          </ac:picMkLst>
        </pc:picChg>
        <pc:picChg chg="add mod">
          <ac:chgData name="Imaginer Blue" userId="5d1cb7c30e79a582" providerId="LiveId" clId="{24987D68-32C2-441D-A25D-3D371B56E47C}" dt="2021-05-18T13:53:01.610" v="44" actId="1076"/>
          <ac:picMkLst>
            <pc:docMk/>
            <pc:sldMk cId="2331172055" sldId="318"/>
            <ac:picMk id="3073" creationId="{B1BD17FE-781B-4383-B487-A48B17FB1C94}"/>
          </ac:picMkLst>
        </pc:picChg>
      </pc:sldChg>
      <pc:sldChg chg="addSp delSp modSp add mod">
        <pc:chgData name="Imaginer Blue" userId="5d1cb7c30e79a582" providerId="LiveId" clId="{24987D68-32C2-441D-A25D-3D371B56E47C}" dt="2021-05-18T14:40:06.194" v="2439"/>
        <pc:sldMkLst>
          <pc:docMk/>
          <pc:sldMk cId="3143063407" sldId="319"/>
        </pc:sldMkLst>
        <pc:spChg chg="mod">
          <ac:chgData name="Imaginer Blue" userId="5d1cb7c30e79a582" providerId="LiveId" clId="{24987D68-32C2-441D-A25D-3D371B56E47C}" dt="2021-05-18T14:40:06.194" v="2439"/>
          <ac:spMkLst>
            <pc:docMk/>
            <pc:sldMk cId="3143063407" sldId="319"/>
            <ac:spMk id="5" creationId="{00000000-0000-0000-0000-000000000000}"/>
          </ac:spMkLst>
        </pc:spChg>
        <pc:spChg chg="mod">
          <ac:chgData name="Imaginer Blue" userId="5d1cb7c30e79a582" providerId="LiveId" clId="{24987D68-32C2-441D-A25D-3D371B56E47C}" dt="2021-05-18T13:53:27.173" v="63"/>
          <ac:spMkLst>
            <pc:docMk/>
            <pc:sldMk cId="3143063407" sldId="319"/>
            <ac:spMk id="31" creationId="{00000000-0000-0000-0000-000000000000}"/>
          </ac:spMkLst>
        </pc:spChg>
        <pc:graphicFrameChg chg="add mod">
          <ac:chgData name="Imaginer Blue" userId="5d1cb7c30e79a582" providerId="LiveId" clId="{24987D68-32C2-441D-A25D-3D371B56E47C}" dt="2021-05-18T13:53:35.123" v="67" actId="1076"/>
          <ac:graphicFrameMkLst>
            <pc:docMk/>
            <pc:sldMk cId="3143063407" sldId="319"/>
            <ac:graphicFrameMk id="2" creationId="{F5C4F52B-D3C6-4FC1-9C17-DCBE60011EF2}"/>
          </ac:graphicFrameMkLst>
        </pc:graphicFrameChg>
        <pc:picChg chg="del">
          <ac:chgData name="Imaginer Blue" userId="5d1cb7c30e79a582" providerId="LiveId" clId="{24987D68-32C2-441D-A25D-3D371B56E47C}" dt="2021-05-18T13:53:27.480" v="64" actId="478"/>
          <ac:picMkLst>
            <pc:docMk/>
            <pc:sldMk cId="3143063407" sldId="319"/>
            <ac:picMk id="3073" creationId="{B1BD17FE-781B-4383-B487-A48B17FB1C94}"/>
          </ac:picMkLst>
        </pc:picChg>
      </pc:sldChg>
      <pc:sldChg chg="addSp delSp modSp add mod">
        <pc:chgData name="Imaginer Blue" userId="5d1cb7c30e79a582" providerId="LiveId" clId="{24987D68-32C2-441D-A25D-3D371B56E47C}" dt="2021-05-18T14:40:08.682" v="2440"/>
        <pc:sldMkLst>
          <pc:docMk/>
          <pc:sldMk cId="1953462303" sldId="320"/>
        </pc:sldMkLst>
        <pc:spChg chg="add del mod">
          <ac:chgData name="Imaginer Blue" userId="5d1cb7c30e79a582" providerId="LiveId" clId="{24987D68-32C2-441D-A25D-3D371B56E47C}" dt="2021-05-18T13:54:17.096" v="136" actId="478"/>
          <ac:spMkLst>
            <pc:docMk/>
            <pc:sldMk cId="1953462303" sldId="320"/>
            <ac:spMk id="3" creationId="{263C4778-DE49-4BBA-BA0A-3B3F51BCDEA3}"/>
          </ac:spMkLst>
        </pc:spChg>
        <pc:spChg chg="mod">
          <ac:chgData name="Imaginer Blue" userId="5d1cb7c30e79a582" providerId="LiveId" clId="{24987D68-32C2-441D-A25D-3D371B56E47C}" dt="2021-05-18T14:40:08.682" v="2440"/>
          <ac:spMkLst>
            <pc:docMk/>
            <pc:sldMk cId="1953462303" sldId="320"/>
            <ac:spMk id="5" creationId="{00000000-0000-0000-0000-000000000000}"/>
          </ac:spMkLst>
        </pc:spChg>
        <pc:spChg chg="mod">
          <ac:chgData name="Imaginer Blue" userId="5d1cb7c30e79a582" providerId="LiveId" clId="{24987D68-32C2-441D-A25D-3D371B56E47C}" dt="2021-05-18T13:54:29.986" v="169"/>
          <ac:spMkLst>
            <pc:docMk/>
            <pc:sldMk cId="1953462303" sldId="320"/>
            <ac:spMk id="31" creationId="{00000000-0000-0000-0000-000000000000}"/>
          </ac:spMkLst>
        </pc:spChg>
        <pc:graphicFrameChg chg="del">
          <ac:chgData name="Imaginer Blue" userId="5d1cb7c30e79a582" providerId="LiveId" clId="{24987D68-32C2-441D-A25D-3D371B56E47C}" dt="2021-05-18T13:54:12.848" v="133" actId="478"/>
          <ac:graphicFrameMkLst>
            <pc:docMk/>
            <pc:sldMk cId="1953462303" sldId="320"/>
            <ac:graphicFrameMk id="2" creationId="{F5C4F52B-D3C6-4FC1-9C17-DCBE60011EF2}"/>
          </ac:graphicFrameMkLst>
        </pc:graphicFrameChg>
        <pc:picChg chg="add mod">
          <ac:chgData name="Imaginer Blue" userId="5d1cb7c30e79a582" providerId="LiveId" clId="{24987D68-32C2-441D-A25D-3D371B56E47C}" dt="2021-05-18T13:54:21.703" v="138" actId="14100"/>
          <ac:picMkLst>
            <pc:docMk/>
            <pc:sldMk cId="1953462303" sldId="320"/>
            <ac:picMk id="4097" creationId="{4248713F-671C-4489-9C72-C43EACEFE17A}"/>
          </ac:picMkLst>
        </pc:picChg>
      </pc:sldChg>
      <pc:sldChg chg="addSp delSp modSp add mod">
        <pc:chgData name="Imaginer Blue" userId="5d1cb7c30e79a582" providerId="LiveId" clId="{24987D68-32C2-441D-A25D-3D371B56E47C}" dt="2021-05-18T14:40:29.951" v="2479"/>
        <pc:sldMkLst>
          <pc:docMk/>
          <pc:sldMk cId="2671517661" sldId="321"/>
        </pc:sldMkLst>
        <pc:spChg chg="mod">
          <ac:chgData name="Imaginer Blue" userId="5d1cb7c30e79a582" providerId="LiveId" clId="{24987D68-32C2-441D-A25D-3D371B56E47C}" dt="2021-05-18T14:40:29.951" v="2479"/>
          <ac:spMkLst>
            <pc:docMk/>
            <pc:sldMk cId="2671517661" sldId="321"/>
            <ac:spMk id="5" creationId="{00000000-0000-0000-0000-000000000000}"/>
          </ac:spMkLst>
        </pc:spChg>
        <pc:spChg chg="mod">
          <ac:chgData name="Imaginer Blue" userId="5d1cb7c30e79a582" providerId="LiveId" clId="{24987D68-32C2-441D-A25D-3D371B56E47C}" dt="2021-05-18T14:00:18.487" v="261"/>
          <ac:spMkLst>
            <pc:docMk/>
            <pc:sldMk cId="2671517661" sldId="321"/>
            <ac:spMk id="31" creationId="{00000000-0000-0000-0000-000000000000}"/>
          </ac:spMkLst>
        </pc:spChg>
        <pc:graphicFrameChg chg="add mod modGraphic">
          <ac:chgData name="Imaginer Blue" userId="5d1cb7c30e79a582" providerId="LiveId" clId="{24987D68-32C2-441D-A25D-3D371B56E47C}" dt="2021-05-18T13:59:23.610" v="233" actId="108"/>
          <ac:graphicFrameMkLst>
            <pc:docMk/>
            <pc:sldMk cId="2671517661" sldId="321"/>
            <ac:graphicFrameMk id="2" creationId="{7F497449-8B87-4784-A2EE-E96BB8FB6B9C}"/>
          </ac:graphicFrameMkLst>
        </pc:graphicFrameChg>
        <pc:picChg chg="del">
          <ac:chgData name="Imaginer Blue" userId="5d1cb7c30e79a582" providerId="LiveId" clId="{24987D68-32C2-441D-A25D-3D371B56E47C}" dt="2021-05-18T13:54:40.015" v="171" actId="478"/>
          <ac:picMkLst>
            <pc:docMk/>
            <pc:sldMk cId="2671517661" sldId="321"/>
            <ac:picMk id="4097" creationId="{4248713F-671C-4489-9C72-C43EACEFE17A}"/>
          </ac:picMkLst>
        </pc:picChg>
      </pc:sldChg>
      <pc:sldChg chg="modSp add mod">
        <pc:chgData name="Imaginer Blue" userId="5d1cb7c30e79a582" providerId="LiveId" clId="{24987D68-32C2-441D-A25D-3D371B56E47C}" dt="2021-05-18T14:40:33.194" v="2480"/>
        <pc:sldMkLst>
          <pc:docMk/>
          <pc:sldMk cId="1088114333" sldId="322"/>
        </pc:sldMkLst>
        <pc:spChg chg="mod">
          <ac:chgData name="Imaginer Blue" userId="5d1cb7c30e79a582" providerId="LiveId" clId="{24987D68-32C2-441D-A25D-3D371B56E47C}" dt="2021-05-18T14:40:33.194" v="2480"/>
          <ac:spMkLst>
            <pc:docMk/>
            <pc:sldMk cId="1088114333" sldId="322"/>
            <ac:spMk id="5" creationId="{00000000-0000-0000-0000-000000000000}"/>
          </ac:spMkLst>
        </pc:spChg>
        <pc:spChg chg="mod">
          <ac:chgData name="Imaginer Blue" userId="5d1cb7c30e79a582" providerId="LiveId" clId="{24987D68-32C2-441D-A25D-3D371B56E47C}" dt="2021-05-18T14:00:20.801" v="262"/>
          <ac:spMkLst>
            <pc:docMk/>
            <pc:sldMk cId="1088114333" sldId="322"/>
            <ac:spMk id="31" creationId="{00000000-0000-0000-0000-000000000000}"/>
          </ac:spMkLst>
        </pc:spChg>
        <pc:graphicFrameChg chg="mod modGraphic">
          <ac:chgData name="Imaginer Blue" userId="5d1cb7c30e79a582" providerId="LiveId" clId="{24987D68-32C2-441D-A25D-3D371B56E47C}" dt="2021-05-18T14:00:02.263" v="238" actId="14734"/>
          <ac:graphicFrameMkLst>
            <pc:docMk/>
            <pc:sldMk cId="1088114333" sldId="322"/>
            <ac:graphicFrameMk id="2" creationId="{7F497449-8B87-4784-A2EE-E96BB8FB6B9C}"/>
          </ac:graphicFrameMkLst>
        </pc:graphicFrameChg>
      </pc:sldChg>
      <pc:sldChg chg="addSp delSp modSp add mod">
        <pc:chgData name="Imaginer Blue" userId="5d1cb7c30e79a582" providerId="LiveId" clId="{24987D68-32C2-441D-A25D-3D371B56E47C}" dt="2021-05-18T14:40:35.865" v="2481"/>
        <pc:sldMkLst>
          <pc:docMk/>
          <pc:sldMk cId="2965707324" sldId="323"/>
        </pc:sldMkLst>
        <pc:spChg chg="mod">
          <ac:chgData name="Imaginer Blue" userId="5d1cb7c30e79a582" providerId="LiveId" clId="{24987D68-32C2-441D-A25D-3D371B56E47C}" dt="2021-05-18T14:40:35.865" v="2481"/>
          <ac:spMkLst>
            <pc:docMk/>
            <pc:sldMk cId="2965707324" sldId="323"/>
            <ac:spMk id="5" creationId="{00000000-0000-0000-0000-000000000000}"/>
          </ac:spMkLst>
        </pc:spChg>
        <pc:spChg chg="mod">
          <ac:chgData name="Imaginer Blue" userId="5d1cb7c30e79a582" providerId="LiveId" clId="{24987D68-32C2-441D-A25D-3D371B56E47C}" dt="2021-05-18T14:01:33.045" v="308" actId="14100"/>
          <ac:spMkLst>
            <pc:docMk/>
            <pc:sldMk cId="2965707324" sldId="323"/>
            <ac:spMk id="31" creationId="{00000000-0000-0000-0000-000000000000}"/>
          </ac:spMkLst>
        </pc:spChg>
        <pc:graphicFrameChg chg="del">
          <ac:chgData name="Imaginer Blue" userId="5d1cb7c30e79a582" providerId="LiveId" clId="{24987D68-32C2-441D-A25D-3D371B56E47C}" dt="2021-05-18T14:00:40.762" v="264" actId="478"/>
          <ac:graphicFrameMkLst>
            <pc:docMk/>
            <pc:sldMk cId="2965707324" sldId="323"/>
            <ac:graphicFrameMk id="2" creationId="{7F497449-8B87-4784-A2EE-E96BB8FB6B9C}"/>
          </ac:graphicFrameMkLst>
        </pc:graphicFrameChg>
        <pc:graphicFrameChg chg="add mod modGraphic">
          <ac:chgData name="Imaginer Blue" userId="5d1cb7c30e79a582" providerId="LiveId" clId="{24987D68-32C2-441D-A25D-3D371B56E47C}" dt="2021-05-18T14:01:14.322" v="271" actId="12385"/>
          <ac:graphicFrameMkLst>
            <pc:docMk/>
            <pc:sldMk cId="2965707324" sldId="323"/>
            <ac:graphicFrameMk id="3" creationId="{32129D16-4818-48C3-8854-209A69C40D4B}"/>
          </ac:graphicFrameMkLst>
        </pc:graphicFrameChg>
      </pc:sldChg>
      <pc:sldChg chg="addSp delSp modSp add mod">
        <pc:chgData name="Imaginer Blue" userId="5d1cb7c30e79a582" providerId="LiveId" clId="{24987D68-32C2-441D-A25D-3D371B56E47C}" dt="2021-05-18T14:40:38.986" v="2482"/>
        <pc:sldMkLst>
          <pc:docMk/>
          <pc:sldMk cId="4074377639" sldId="324"/>
        </pc:sldMkLst>
        <pc:spChg chg="mod">
          <ac:chgData name="Imaginer Blue" userId="5d1cb7c30e79a582" providerId="LiveId" clId="{24987D68-32C2-441D-A25D-3D371B56E47C}" dt="2021-05-18T14:40:38.986" v="2482"/>
          <ac:spMkLst>
            <pc:docMk/>
            <pc:sldMk cId="4074377639" sldId="324"/>
            <ac:spMk id="5" creationId="{00000000-0000-0000-0000-000000000000}"/>
          </ac:spMkLst>
        </pc:spChg>
        <pc:graphicFrameChg chg="add mod modGraphic">
          <ac:chgData name="Imaginer Blue" userId="5d1cb7c30e79a582" providerId="LiveId" clId="{24987D68-32C2-441D-A25D-3D371B56E47C}" dt="2021-05-18T14:02:53.293" v="319" actId="115"/>
          <ac:graphicFrameMkLst>
            <pc:docMk/>
            <pc:sldMk cId="4074377639" sldId="324"/>
            <ac:graphicFrameMk id="2" creationId="{107AC78E-50CD-4383-9DDE-40554B89BA32}"/>
          </ac:graphicFrameMkLst>
        </pc:graphicFrameChg>
        <pc:graphicFrameChg chg="del">
          <ac:chgData name="Imaginer Blue" userId="5d1cb7c30e79a582" providerId="LiveId" clId="{24987D68-32C2-441D-A25D-3D371B56E47C}" dt="2021-05-18T14:02:09.137" v="310" actId="478"/>
          <ac:graphicFrameMkLst>
            <pc:docMk/>
            <pc:sldMk cId="4074377639" sldId="324"/>
            <ac:graphicFrameMk id="3" creationId="{32129D16-4818-48C3-8854-209A69C40D4B}"/>
          </ac:graphicFrameMkLst>
        </pc:graphicFrameChg>
      </pc:sldChg>
      <pc:sldChg chg="addSp delSp modSp add mod">
        <pc:chgData name="Imaginer Blue" userId="5d1cb7c30e79a582" providerId="LiveId" clId="{24987D68-32C2-441D-A25D-3D371B56E47C}" dt="2021-05-18T14:40:41.978" v="2483"/>
        <pc:sldMkLst>
          <pc:docMk/>
          <pc:sldMk cId="3340729090" sldId="325"/>
        </pc:sldMkLst>
        <pc:spChg chg="mod">
          <ac:chgData name="Imaginer Blue" userId="5d1cb7c30e79a582" providerId="LiveId" clId="{24987D68-32C2-441D-A25D-3D371B56E47C}" dt="2021-05-18T14:40:41.978" v="2483"/>
          <ac:spMkLst>
            <pc:docMk/>
            <pc:sldMk cId="3340729090" sldId="325"/>
            <ac:spMk id="5" creationId="{00000000-0000-0000-0000-000000000000}"/>
          </ac:spMkLst>
        </pc:spChg>
        <pc:spChg chg="mod">
          <ac:chgData name="Imaginer Blue" userId="5d1cb7c30e79a582" providerId="LiveId" clId="{24987D68-32C2-441D-A25D-3D371B56E47C}" dt="2021-05-18T14:03:56.510" v="341" actId="20577"/>
          <ac:spMkLst>
            <pc:docMk/>
            <pc:sldMk cId="3340729090" sldId="325"/>
            <ac:spMk id="31" creationId="{00000000-0000-0000-0000-000000000000}"/>
          </ac:spMkLst>
        </pc:spChg>
        <pc:graphicFrameChg chg="del">
          <ac:chgData name="Imaginer Blue" userId="5d1cb7c30e79a582" providerId="LiveId" clId="{24987D68-32C2-441D-A25D-3D371B56E47C}" dt="2021-05-18T14:03:34.041" v="338" actId="478"/>
          <ac:graphicFrameMkLst>
            <pc:docMk/>
            <pc:sldMk cId="3340729090" sldId="325"/>
            <ac:graphicFrameMk id="2" creationId="{107AC78E-50CD-4383-9DDE-40554B89BA32}"/>
          </ac:graphicFrameMkLst>
        </pc:graphicFrameChg>
        <pc:graphicFrameChg chg="add mod modGraphic">
          <ac:chgData name="Imaginer Blue" userId="5d1cb7c30e79a582" providerId="LiveId" clId="{24987D68-32C2-441D-A25D-3D371B56E47C}" dt="2021-05-18T14:04:22.970" v="347"/>
          <ac:graphicFrameMkLst>
            <pc:docMk/>
            <pc:sldMk cId="3340729090" sldId="325"/>
            <ac:graphicFrameMk id="3" creationId="{73D02F55-1870-4D84-A6F0-906ADE05D4E1}"/>
          </ac:graphicFrameMkLst>
        </pc:graphicFrameChg>
      </pc:sldChg>
      <pc:sldChg chg="addSp delSp modSp add mod">
        <pc:chgData name="Imaginer Blue" userId="5d1cb7c30e79a582" providerId="LiveId" clId="{24987D68-32C2-441D-A25D-3D371B56E47C}" dt="2021-05-18T14:05:40.690" v="400"/>
        <pc:sldMkLst>
          <pc:docMk/>
          <pc:sldMk cId="663759366" sldId="326"/>
        </pc:sldMkLst>
        <pc:spChg chg="mod">
          <ac:chgData name="Imaginer Blue" userId="5d1cb7c30e79a582" providerId="LiveId" clId="{24987D68-32C2-441D-A25D-3D371B56E47C}" dt="2021-05-18T14:04:43.142" v="374"/>
          <ac:spMkLst>
            <pc:docMk/>
            <pc:sldMk cId="663759366" sldId="326"/>
            <ac:spMk id="5" creationId="{00000000-0000-0000-0000-000000000000}"/>
          </ac:spMkLst>
        </pc:spChg>
        <pc:spChg chg="mod">
          <ac:chgData name="Imaginer Blue" userId="5d1cb7c30e79a582" providerId="LiveId" clId="{24987D68-32C2-441D-A25D-3D371B56E47C}" dt="2021-05-18T14:04:49.123" v="390"/>
          <ac:spMkLst>
            <pc:docMk/>
            <pc:sldMk cId="663759366" sldId="326"/>
            <ac:spMk id="31" creationId="{00000000-0000-0000-0000-000000000000}"/>
          </ac:spMkLst>
        </pc:spChg>
        <pc:graphicFrameChg chg="add mod modGraphic">
          <ac:chgData name="Imaginer Blue" userId="5d1cb7c30e79a582" providerId="LiveId" clId="{24987D68-32C2-441D-A25D-3D371B56E47C}" dt="2021-05-18T14:05:40.690" v="400"/>
          <ac:graphicFrameMkLst>
            <pc:docMk/>
            <pc:sldMk cId="663759366" sldId="326"/>
            <ac:graphicFrameMk id="2" creationId="{4CB8C2D1-C4B2-4175-BFEE-278967AD77A8}"/>
          </ac:graphicFrameMkLst>
        </pc:graphicFrameChg>
        <pc:graphicFrameChg chg="del">
          <ac:chgData name="Imaginer Blue" userId="5d1cb7c30e79a582" providerId="LiveId" clId="{24987D68-32C2-441D-A25D-3D371B56E47C}" dt="2021-05-18T14:05:07.826" v="391" actId="478"/>
          <ac:graphicFrameMkLst>
            <pc:docMk/>
            <pc:sldMk cId="663759366" sldId="326"/>
            <ac:graphicFrameMk id="3" creationId="{73D02F55-1870-4D84-A6F0-906ADE05D4E1}"/>
          </ac:graphicFrameMkLst>
        </pc:graphicFrameChg>
      </pc:sldChg>
      <pc:sldChg chg="addSp delSp modSp add mod">
        <pc:chgData name="Imaginer Blue" userId="5d1cb7c30e79a582" providerId="LiveId" clId="{24987D68-32C2-441D-A25D-3D371B56E47C}" dt="2021-05-18T14:06:52.759" v="437" actId="20577"/>
        <pc:sldMkLst>
          <pc:docMk/>
          <pc:sldMk cId="3081036506" sldId="327"/>
        </pc:sldMkLst>
        <pc:spChg chg="mod">
          <ac:chgData name="Imaginer Blue" userId="5d1cb7c30e79a582" providerId="LiveId" clId="{24987D68-32C2-441D-A25D-3D371B56E47C}" dt="2021-05-18T14:06:43.679" v="435" actId="20577"/>
          <ac:spMkLst>
            <pc:docMk/>
            <pc:sldMk cId="3081036506" sldId="327"/>
            <ac:spMk id="31" creationId="{00000000-0000-0000-0000-000000000000}"/>
          </ac:spMkLst>
        </pc:spChg>
        <pc:graphicFrameChg chg="del">
          <ac:chgData name="Imaginer Blue" userId="5d1cb7c30e79a582" providerId="LiveId" clId="{24987D68-32C2-441D-A25D-3D371B56E47C}" dt="2021-05-18T14:05:54.593" v="402" actId="478"/>
          <ac:graphicFrameMkLst>
            <pc:docMk/>
            <pc:sldMk cId="3081036506" sldId="327"/>
            <ac:graphicFrameMk id="2" creationId="{4CB8C2D1-C4B2-4175-BFEE-278967AD77A8}"/>
          </ac:graphicFrameMkLst>
        </pc:graphicFrameChg>
        <pc:graphicFrameChg chg="add mod modGraphic">
          <ac:chgData name="Imaginer Blue" userId="5d1cb7c30e79a582" providerId="LiveId" clId="{24987D68-32C2-441D-A25D-3D371B56E47C}" dt="2021-05-18T14:06:52.759" v="437" actId="20577"/>
          <ac:graphicFrameMkLst>
            <pc:docMk/>
            <pc:sldMk cId="3081036506" sldId="327"/>
            <ac:graphicFrameMk id="3" creationId="{607D7CE3-7995-4E6F-9788-82F1159C40C2}"/>
          </ac:graphicFrameMkLst>
        </pc:graphicFrameChg>
      </pc:sldChg>
      <pc:sldChg chg="addSp delSp modSp add mod">
        <pc:chgData name="Imaginer Blue" userId="5d1cb7c30e79a582" providerId="LiveId" clId="{24987D68-32C2-441D-A25D-3D371B56E47C}" dt="2021-05-18T14:07:37.972" v="443" actId="1076"/>
        <pc:sldMkLst>
          <pc:docMk/>
          <pc:sldMk cId="1219381520" sldId="328"/>
        </pc:sldMkLst>
        <pc:graphicFrameChg chg="add mod modGraphic">
          <ac:chgData name="Imaginer Blue" userId="5d1cb7c30e79a582" providerId="LiveId" clId="{24987D68-32C2-441D-A25D-3D371B56E47C}" dt="2021-05-18T14:07:37.972" v="443" actId="1076"/>
          <ac:graphicFrameMkLst>
            <pc:docMk/>
            <pc:sldMk cId="1219381520" sldId="328"/>
            <ac:graphicFrameMk id="2" creationId="{15BB3F66-59B3-4A74-9133-03A1A50239B0}"/>
          </ac:graphicFrameMkLst>
        </pc:graphicFrameChg>
        <pc:graphicFrameChg chg="del">
          <ac:chgData name="Imaginer Blue" userId="5d1cb7c30e79a582" providerId="LiveId" clId="{24987D68-32C2-441D-A25D-3D371B56E47C}" dt="2021-05-18T14:07:25.305" v="439" actId="478"/>
          <ac:graphicFrameMkLst>
            <pc:docMk/>
            <pc:sldMk cId="1219381520" sldId="328"/>
            <ac:graphicFrameMk id="3" creationId="{607D7CE3-7995-4E6F-9788-82F1159C40C2}"/>
          </ac:graphicFrameMkLst>
        </pc:graphicFrameChg>
      </pc:sldChg>
      <pc:sldChg chg="addSp delSp modSp add mod">
        <pc:chgData name="Imaginer Blue" userId="5d1cb7c30e79a582" providerId="LiveId" clId="{24987D68-32C2-441D-A25D-3D371B56E47C}" dt="2021-05-18T14:08:15.189" v="449" actId="14100"/>
        <pc:sldMkLst>
          <pc:docMk/>
          <pc:sldMk cId="2382374264" sldId="329"/>
        </pc:sldMkLst>
        <pc:graphicFrameChg chg="del">
          <ac:chgData name="Imaginer Blue" userId="5d1cb7c30e79a582" providerId="LiveId" clId="{24987D68-32C2-441D-A25D-3D371B56E47C}" dt="2021-05-18T14:08:05.198" v="445" actId="478"/>
          <ac:graphicFrameMkLst>
            <pc:docMk/>
            <pc:sldMk cId="2382374264" sldId="329"/>
            <ac:graphicFrameMk id="2" creationId="{15BB3F66-59B3-4A74-9133-03A1A50239B0}"/>
          </ac:graphicFrameMkLst>
        </pc:graphicFrameChg>
        <pc:graphicFrameChg chg="add mod modGraphic">
          <ac:chgData name="Imaginer Blue" userId="5d1cb7c30e79a582" providerId="LiveId" clId="{24987D68-32C2-441D-A25D-3D371B56E47C}" dt="2021-05-18T14:08:15.189" v="449" actId="14100"/>
          <ac:graphicFrameMkLst>
            <pc:docMk/>
            <pc:sldMk cId="2382374264" sldId="329"/>
            <ac:graphicFrameMk id="3" creationId="{FD022E2B-326F-470A-B84F-5D18930C51B9}"/>
          </ac:graphicFrameMkLst>
        </pc:graphicFrameChg>
      </pc:sldChg>
      <pc:sldChg chg="addSp delSp modSp add mod">
        <pc:chgData name="Imaginer Blue" userId="5d1cb7c30e79a582" providerId="LiveId" clId="{24987D68-32C2-441D-A25D-3D371B56E47C}" dt="2021-05-18T14:11:25.984" v="542"/>
        <pc:sldMkLst>
          <pc:docMk/>
          <pc:sldMk cId="2086862475" sldId="330"/>
        </pc:sldMkLst>
        <pc:spChg chg="mod">
          <ac:chgData name="Imaginer Blue" userId="5d1cb7c30e79a582" providerId="LiveId" clId="{24987D68-32C2-441D-A25D-3D371B56E47C}" dt="2021-05-18T14:08:33.869" v="475"/>
          <ac:spMkLst>
            <pc:docMk/>
            <pc:sldMk cId="2086862475" sldId="330"/>
            <ac:spMk id="5" creationId="{00000000-0000-0000-0000-000000000000}"/>
          </ac:spMkLst>
        </pc:spChg>
        <pc:spChg chg="mod">
          <ac:chgData name="Imaginer Blue" userId="5d1cb7c30e79a582" providerId="LiveId" clId="{24987D68-32C2-441D-A25D-3D371B56E47C}" dt="2021-05-18T14:10:58.687" v="536"/>
          <ac:spMkLst>
            <pc:docMk/>
            <pc:sldMk cId="2086862475" sldId="330"/>
            <ac:spMk id="31" creationId="{00000000-0000-0000-0000-000000000000}"/>
          </ac:spMkLst>
        </pc:spChg>
        <pc:graphicFrameChg chg="add mod modGraphic">
          <ac:chgData name="Imaginer Blue" userId="5d1cb7c30e79a582" providerId="LiveId" clId="{24987D68-32C2-441D-A25D-3D371B56E47C}" dt="2021-05-18T14:11:16.496" v="539"/>
          <ac:graphicFrameMkLst>
            <pc:docMk/>
            <pc:sldMk cId="2086862475" sldId="330"/>
            <ac:graphicFrameMk id="2" creationId="{7C330DFC-393D-46DA-A058-5B0B1B47FA3F}"/>
          </ac:graphicFrameMkLst>
        </pc:graphicFrameChg>
        <pc:graphicFrameChg chg="del">
          <ac:chgData name="Imaginer Blue" userId="5d1cb7c30e79a582" providerId="LiveId" clId="{24987D68-32C2-441D-A25D-3D371B56E47C}" dt="2021-05-18T14:08:40.254" v="476" actId="478"/>
          <ac:graphicFrameMkLst>
            <pc:docMk/>
            <pc:sldMk cId="2086862475" sldId="330"/>
            <ac:graphicFrameMk id="3" creationId="{FD022E2B-326F-470A-B84F-5D18930C51B9}"/>
          </ac:graphicFrameMkLst>
        </pc:graphicFrameChg>
        <pc:graphicFrameChg chg="add mod modGraphic">
          <ac:chgData name="Imaginer Blue" userId="5d1cb7c30e79a582" providerId="LiveId" clId="{24987D68-32C2-441D-A25D-3D371B56E47C}" dt="2021-05-18T14:11:25.984" v="542"/>
          <ac:graphicFrameMkLst>
            <pc:docMk/>
            <pc:sldMk cId="2086862475" sldId="330"/>
            <ac:graphicFrameMk id="4" creationId="{96E34FBA-A930-4809-9F74-D557DB28CA01}"/>
          </ac:graphicFrameMkLst>
        </pc:graphicFrameChg>
      </pc:sldChg>
      <pc:sldChg chg="addSp delSp modSp add mod">
        <pc:chgData name="Imaginer Blue" userId="5d1cb7c30e79a582" providerId="LiveId" clId="{24987D68-32C2-441D-A25D-3D371B56E47C}" dt="2021-05-18T14:11:47.816" v="548"/>
        <pc:sldMkLst>
          <pc:docMk/>
          <pc:sldMk cId="159751409" sldId="331"/>
        </pc:sldMkLst>
        <pc:spChg chg="mod">
          <ac:chgData name="Imaginer Blue" userId="5d1cb7c30e79a582" providerId="LiveId" clId="{24987D68-32C2-441D-A25D-3D371B56E47C}" dt="2021-05-18T14:10:52.083" v="524" actId="6549"/>
          <ac:spMkLst>
            <pc:docMk/>
            <pc:sldMk cId="159751409" sldId="331"/>
            <ac:spMk id="31" creationId="{00000000-0000-0000-0000-000000000000}"/>
          </ac:spMkLst>
        </pc:spChg>
        <pc:graphicFrameChg chg="del">
          <ac:chgData name="Imaginer Blue" userId="5d1cb7c30e79a582" providerId="LiveId" clId="{24987D68-32C2-441D-A25D-3D371B56E47C}" dt="2021-05-18T14:10:11.869" v="499" actId="478"/>
          <ac:graphicFrameMkLst>
            <pc:docMk/>
            <pc:sldMk cId="159751409" sldId="331"/>
            <ac:graphicFrameMk id="2" creationId="{7C330DFC-393D-46DA-A058-5B0B1B47FA3F}"/>
          </ac:graphicFrameMkLst>
        </pc:graphicFrameChg>
        <pc:graphicFrameChg chg="add mod modGraphic">
          <ac:chgData name="Imaginer Blue" userId="5d1cb7c30e79a582" providerId="LiveId" clId="{24987D68-32C2-441D-A25D-3D371B56E47C}" dt="2021-05-18T14:11:38.794" v="545"/>
          <ac:graphicFrameMkLst>
            <pc:docMk/>
            <pc:sldMk cId="159751409" sldId="331"/>
            <ac:graphicFrameMk id="3" creationId="{53358946-AC26-473A-A87F-10BFE0EE90EA}"/>
          </ac:graphicFrameMkLst>
        </pc:graphicFrameChg>
        <pc:graphicFrameChg chg="del">
          <ac:chgData name="Imaginer Blue" userId="5d1cb7c30e79a582" providerId="LiveId" clId="{24987D68-32C2-441D-A25D-3D371B56E47C}" dt="2021-05-18T14:10:13.030" v="500" actId="478"/>
          <ac:graphicFrameMkLst>
            <pc:docMk/>
            <pc:sldMk cId="159751409" sldId="331"/>
            <ac:graphicFrameMk id="4" creationId="{96E34FBA-A930-4809-9F74-D557DB28CA01}"/>
          </ac:graphicFrameMkLst>
        </pc:graphicFrameChg>
        <pc:graphicFrameChg chg="add mod modGraphic">
          <ac:chgData name="Imaginer Blue" userId="5d1cb7c30e79a582" providerId="LiveId" clId="{24987D68-32C2-441D-A25D-3D371B56E47C}" dt="2021-05-18T14:11:47.816" v="548"/>
          <ac:graphicFrameMkLst>
            <pc:docMk/>
            <pc:sldMk cId="159751409" sldId="331"/>
            <ac:graphicFrameMk id="6" creationId="{26C8CD4A-BDC5-4189-A6FD-BADD08D5E392}"/>
          </ac:graphicFrameMkLst>
        </pc:graphicFrameChg>
      </pc:sldChg>
      <pc:sldChg chg="addSp delSp modSp add mod">
        <pc:chgData name="Imaginer Blue" userId="5d1cb7c30e79a582" providerId="LiveId" clId="{24987D68-32C2-441D-A25D-3D371B56E47C}" dt="2021-05-18T14:12:59.742" v="574"/>
        <pc:sldMkLst>
          <pc:docMk/>
          <pc:sldMk cId="3581427584" sldId="332"/>
        </pc:sldMkLst>
        <pc:spChg chg="mod">
          <ac:chgData name="Imaginer Blue" userId="5d1cb7c30e79a582" providerId="LiveId" clId="{24987D68-32C2-441D-A25D-3D371B56E47C}" dt="2021-05-18T14:12:16.684" v="563"/>
          <ac:spMkLst>
            <pc:docMk/>
            <pc:sldMk cId="3581427584" sldId="332"/>
            <ac:spMk id="31" creationId="{00000000-0000-0000-0000-000000000000}"/>
          </ac:spMkLst>
        </pc:spChg>
        <pc:graphicFrameChg chg="add mod modGraphic">
          <ac:chgData name="Imaginer Blue" userId="5d1cb7c30e79a582" providerId="LiveId" clId="{24987D68-32C2-441D-A25D-3D371B56E47C}" dt="2021-05-18T14:12:59.742" v="574"/>
          <ac:graphicFrameMkLst>
            <pc:docMk/>
            <pc:sldMk cId="3581427584" sldId="332"/>
            <ac:graphicFrameMk id="2" creationId="{B8AF96CE-032A-4193-99E6-C0EE1EFE6753}"/>
          </ac:graphicFrameMkLst>
        </pc:graphicFrameChg>
        <pc:graphicFrameChg chg="del">
          <ac:chgData name="Imaginer Blue" userId="5d1cb7c30e79a582" providerId="LiveId" clId="{24987D68-32C2-441D-A25D-3D371B56E47C}" dt="2021-05-18T14:12:17.949" v="564" actId="478"/>
          <ac:graphicFrameMkLst>
            <pc:docMk/>
            <pc:sldMk cId="3581427584" sldId="332"/>
            <ac:graphicFrameMk id="3" creationId="{53358946-AC26-473A-A87F-10BFE0EE90EA}"/>
          </ac:graphicFrameMkLst>
        </pc:graphicFrameChg>
        <pc:graphicFrameChg chg="del">
          <ac:chgData name="Imaginer Blue" userId="5d1cb7c30e79a582" providerId="LiveId" clId="{24987D68-32C2-441D-A25D-3D371B56E47C}" dt="2021-05-18T14:12:20.485" v="565" actId="478"/>
          <ac:graphicFrameMkLst>
            <pc:docMk/>
            <pc:sldMk cId="3581427584" sldId="332"/>
            <ac:graphicFrameMk id="6" creationId="{26C8CD4A-BDC5-4189-A6FD-BADD08D5E392}"/>
          </ac:graphicFrameMkLst>
        </pc:graphicFrameChg>
      </pc:sldChg>
      <pc:sldChg chg="addSp delSp modSp add mod">
        <pc:chgData name="Imaginer Blue" userId="5d1cb7c30e79a582" providerId="LiveId" clId="{24987D68-32C2-441D-A25D-3D371B56E47C}" dt="2021-05-18T14:14:06.456" v="594" actId="1076"/>
        <pc:sldMkLst>
          <pc:docMk/>
          <pc:sldMk cId="2252095925" sldId="333"/>
        </pc:sldMkLst>
        <pc:spChg chg="mod">
          <ac:chgData name="Imaginer Blue" userId="5d1cb7c30e79a582" providerId="LiveId" clId="{24987D68-32C2-441D-A25D-3D371B56E47C}" dt="2021-05-18T14:13:24.529" v="588"/>
          <ac:spMkLst>
            <pc:docMk/>
            <pc:sldMk cId="2252095925" sldId="333"/>
            <ac:spMk id="31" creationId="{00000000-0000-0000-0000-000000000000}"/>
          </ac:spMkLst>
        </pc:spChg>
        <pc:graphicFrameChg chg="del">
          <ac:chgData name="Imaginer Blue" userId="5d1cb7c30e79a582" providerId="LiveId" clId="{24987D68-32C2-441D-A25D-3D371B56E47C}" dt="2021-05-18T14:13:40.998" v="589" actId="478"/>
          <ac:graphicFrameMkLst>
            <pc:docMk/>
            <pc:sldMk cId="2252095925" sldId="333"/>
            <ac:graphicFrameMk id="2" creationId="{B8AF96CE-032A-4193-99E6-C0EE1EFE6753}"/>
          </ac:graphicFrameMkLst>
        </pc:graphicFrameChg>
        <pc:graphicFrameChg chg="add mod modGraphic">
          <ac:chgData name="Imaginer Blue" userId="5d1cb7c30e79a582" providerId="LiveId" clId="{24987D68-32C2-441D-A25D-3D371B56E47C}" dt="2021-05-18T14:14:06.456" v="594" actId="1076"/>
          <ac:graphicFrameMkLst>
            <pc:docMk/>
            <pc:sldMk cId="2252095925" sldId="333"/>
            <ac:graphicFrameMk id="3" creationId="{4EFCF3CB-1074-41BB-8731-A3D17B0D9326}"/>
          </ac:graphicFrameMkLst>
        </pc:graphicFrameChg>
      </pc:sldChg>
      <pc:sldChg chg="addSp delSp modSp add mod">
        <pc:chgData name="Imaginer Blue" userId="5d1cb7c30e79a582" providerId="LiveId" clId="{24987D68-32C2-441D-A25D-3D371B56E47C}" dt="2021-05-18T14:14:50.127" v="616"/>
        <pc:sldMkLst>
          <pc:docMk/>
          <pc:sldMk cId="976827080" sldId="334"/>
        </pc:sldMkLst>
        <pc:spChg chg="mod">
          <ac:chgData name="Imaginer Blue" userId="5d1cb7c30e79a582" providerId="LiveId" clId="{24987D68-32C2-441D-A25D-3D371B56E47C}" dt="2021-05-18T14:14:21.252" v="608"/>
          <ac:spMkLst>
            <pc:docMk/>
            <pc:sldMk cId="976827080" sldId="334"/>
            <ac:spMk id="31" creationId="{00000000-0000-0000-0000-000000000000}"/>
          </ac:spMkLst>
        </pc:spChg>
        <pc:graphicFrameChg chg="add mod modGraphic">
          <ac:chgData name="Imaginer Blue" userId="5d1cb7c30e79a582" providerId="LiveId" clId="{24987D68-32C2-441D-A25D-3D371B56E47C}" dt="2021-05-18T14:14:50.127" v="616"/>
          <ac:graphicFrameMkLst>
            <pc:docMk/>
            <pc:sldMk cId="976827080" sldId="334"/>
            <ac:graphicFrameMk id="2" creationId="{2C2FE523-15B2-4F58-858D-79ADCB544D8A}"/>
          </ac:graphicFrameMkLst>
        </pc:graphicFrameChg>
        <pc:graphicFrameChg chg="del">
          <ac:chgData name="Imaginer Blue" userId="5d1cb7c30e79a582" providerId="LiveId" clId="{24987D68-32C2-441D-A25D-3D371B56E47C}" dt="2021-05-18T14:14:22.156" v="609" actId="478"/>
          <ac:graphicFrameMkLst>
            <pc:docMk/>
            <pc:sldMk cId="976827080" sldId="334"/>
            <ac:graphicFrameMk id="3" creationId="{4EFCF3CB-1074-41BB-8731-A3D17B0D9326}"/>
          </ac:graphicFrameMkLst>
        </pc:graphicFrameChg>
      </pc:sldChg>
      <pc:sldChg chg="addSp delSp modSp add mod">
        <pc:chgData name="Imaginer Blue" userId="5d1cb7c30e79a582" providerId="LiveId" clId="{24987D68-32C2-441D-A25D-3D371B56E47C}" dt="2021-05-18T14:16:24.745" v="714" actId="14734"/>
        <pc:sldMkLst>
          <pc:docMk/>
          <pc:sldMk cId="873517158" sldId="335"/>
        </pc:sldMkLst>
        <pc:spChg chg="mod">
          <ac:chgData name="Imaginer Blue" userId="5d1cb7c30e79a582" providerId="LiveId" clId="{24987D68-32C2-441D-A25D-3D371B56E47C}" dt="2021-05-18T14:15:11.349" v="669"/>
          <ac:spMkLst>
            <pc:docMk/>
            <pc:sldMk cId="873517158" sldId="335"/>
            <ac:spMk id="5" creationId="{00000000-0000-0000-0000-000000000000}"/>
          </ac:spMkLst>
        </pc:spChg>
        <pc:spChg chg="mod">
          <ac:chgData name="Imaginer Blue" userId="5d1cb7c30e79a582" providerId="LiveId" clId="{24987D68-32C2-441D-A25D-3D371B56E47C}" dt="2021-05-18T14:15:22.019" v="694"/>
          <ac:spMkLst>
            <pc:docMk/>
            <pc:sldMk cId="873517158" sldId="335"/>
            <ac:spMk id="31" creationId="{00000000-0000-0000-0000-000000000000}"/>
          </ac:spMkLst>
        </pc:spChg>
        <pc:graphicFrameChg chg="del">
          <ac:chgData name="Imaginer Blue" userId="5d1cb7c30e79a582" providerId="LiveId" clId="{24987D68-32C2-441D-A25D-3D371B56E47C}" dt="2021-05-18T14:15:23.796" v="695" actId="478"/>
          <ac:graphicFrameMkLst>
            <pc:docMk/>
            <pc:sldMk cId="873517158" sldId="335"/>
            <ac:graphicFrameMk id="2" creationId="{2C2FE523-15B2-4F58-858D-79ADCB544D8A}"/>
          </ac:graphicFrameMkLst>
        </pc:graphicFrameChg>
        <pc:graphicFrameChg chg="add mod modGraphic">
          <ac:chgData name="Imaginer Blue" userId="5d1cb7c30e79a582" providerId="LiveId" clId="{24987D68-32C2-441D-A25D-3D371B56E47C}" dt="2021-05-18T14:16:24.745" v="714" actId="14734"/>
          <ac:graphicFrameMkLst>
            <pc:docMk/>
            <pc:sldMk cId="873517158" sldId="335"/>
            <ac:graphicFrameMk id="3" creationId="{8DBF5C49-4544-4495-A14A-DC5AAB7E2523}"/>
          </ac:graphicFrameMkLst>
        </pc:graphicFrameChg>
      </pc:sldChg>
      <pc:sldChg chg="addSp delSp modSp add del mod">
        <pc:chgData name="Imaginer Blue" userId="5d1cb7c30e79a582" providerId="LiveId" clId="{24987D68-32C2-441D-A25D-3D371B56E47C}" dt="2021-05-18T14:18:33.802" v="747" actId="2696"/>
        <pc:sldMkLst>
          <pc:docMk/>
          <pc:sldMk cId="29437748" sldId="336"/>
        </pc:sldMkLst>
        <pc:spChg chg="mod">
          <ac:chgData name="Imaginer Blue" userId="5d1cb7c30e79a582" providerId="LiveId" clId="{24987D68-32C2-441D-A25D-3D371B56E47C}" dt="2021-05-18T14:17:29.650" v="736"/>
          <ac:spMkLst>
            <pc:docMk/>
            <pc:sldMk cId="29437748" sldId="336"/>
            <ac:spMk id="31" creationId="{00000000-0000-0000-0000-000000000000}"/>
          </ac:spMkLst>
        </pc:spChg>
        <pc:graphicFrameChg chg="add mod modGraphic">
          <ac:chgData name="Imaginer Blue" userId="5d1cb7c30e79a582" providerId="LiveId" clId="{24987D68-32C2-441D-A25D-3D371B56E47C}" dt="2021-05-18T14:17:55.819" v="745" actId="14734"/>
          <ac:graphicFrameMkLst>
            <pc:docMk/>
            <pc:sldMk cId="29437748" sldId="336"/>
            <ac:graphicFrameMk id="2" creationId="{DF4691E8-B0F8-463B-9A3C-1FBF91D5CB88}"/>
          </ac:graphicFrameMkLst>
        </pc:graphicFrameChg>
        <pc:graphicFrameChg chg="del">
          <ac:chgData name="Imaginer Blue" userId="5d1cb7c30e79a582" providerId="LiveId" clId="{24987D68-32C2-441D-A25D-3D371B56E47C}" dt="2021-05-18T14:17:30.805" v="737" actId="478"/>
          <ac:graphicFrameMkLst>
            <pc:docMk/>
            <pc:sldMk cId="29437748" sldId="336"/>
            <ac:graphicFrameMk id="3" creationId="{8DBF5C49-4544-4495-A14A-DC5AAB7E2523}"/>
          </ac:graphicFrameMkLst>
        </pc:graphicFrameChg>
      </pc:sldChg>
      <pc:sldChg chg="addSp delSp modSp add mod">
        <pc:chgData name="Imaginer Blue" userId="5d1cb7c30e79a582" providerId="LiveId" clId="{24987D68-32C2-441D-A25D-3D371B56E47C}" dt="2021-05-18T14:19:15.222" v="772" actId="1076"/>
        <pc:sldMkLst>
          <pc:docMk/>
          <pc:sldMk cId="2849915512" sldId="337"/>
        </pc:sldMkLst>
        <pc:spChg chg="mod">
          <ac:chgData name="Imaginer Blue" userId="5d1cb7c30e79a582" providerId="LiveId" clId="{24987D68-32C2-441D-A25D-3D371B56E47C}" dt="2021-05-18T14:18:43.455" v="762"/>
          <ac:spMkLst>
            <pc:docMk/>
            <pc:sldMk cId="2849915512" sldId="337"/>
            <ac:spMk id="31" creationId="{00000000-0000-0000-0000-000000000000}"/>
          </ac:spMkLst>
        </pc:spChg>
        <pc:graphicFrameChg chg="del">
          <ac:chgData name="Imaginer Blue" userId="5d1cb7c30e79a582" providerId="LiveId" clId="{24987D68-32C2-441D-A25D-3D371B56E47C}" dt="2021-05-18T14:18:44.883" v="763" actId="478"/>
          <ac:graphicFrameMkLst>
            <pc:docMk/>
            <pc:sldMk cId="2849915512" sldId="337"/>
            <ac:graphicFrameMk id="2" creationId="{DF4691E8-B0F8-463B-9A3C-1FBF91D5CB88}"/>
          </ac:graphicFrameMkLst>
        </pc:graphicFrameChg>
        <pc:graphicFrameChg chg="add mod modGraphic">
          <ac:chgData name="Imaginer Blue" userId="5d1cb7c30e79a582" providerId="LiveId" clId="{24987D68-32C2-441D-A25D-3D371B56E47C}" dt="2021-05-18T14:19:15.222" v="772" actId="1076"/>
          <ac:graphicFrameMkLst>
            <pc:docMk/>
            <pc:sldMk cId="2849915512" sldId="337"/>
            <ac:graphicFrameMk id="3" creationId="{9107E2AC-E2DC-43DA-9077-B8E501AE0C39}"/>
          </ac:graphicFrameMkLst>
        </pc:graphicFrameChg>
      </pc:sldChg>
      <pc:sldChg chg="modSp add mod">
        <pc:chgData name="Imaginer Blue" userId="5d1cb7c30e79a582" providerId="LiveId" clId="{24987D68-32C2-441D-A25D-3D371B56E47C}" dt="2021-05-18T14:19:25.861" v="775" actId="108"/>
        <pc:sldMkLst>
          <pc:docMk/>
          <pc:sldMk cId="2968772887" sldId="338"/>
        </pc:sldMkLst>
        <pc:graphicFrameChg chg="mod modGraphic">
          <ac:chgData name="Imaginer Blue" userId="5d1cb7c30e79a582" providerId="LiveId" clId="{24987D68-32C2-441D-A25D-3D371B56E47C}" dt="2021-05-18T14:19:25.861" v="775" actId="108"/>
          <ac:graphicFrameMkLst>
            <pc:docMk/>
            <pc:sldMk cId="2968772887" sldId="338"/>
            <ac:graphicFrameMk id="3" creationId="{9107E2AC-E2DC-43DA-9077-B8E501AE0C39}"/>
          </ac:graphicFrameMkLst>
        </pc:graphicFrameChg>
      </pc:sldChg>
      <pc:sldChg chg="addSp delSp modSp add mod">
        <pc:chgData name="Imaginer Blue" userId="5d1cb7c30e79a582" providerId="LiveId" clId="{24987D68-32C2-441D-A25D-3D371B56E47C}" dt="2021-05-18T14:20:11.772" v="811"/>
        <pc:sldMkLst>
          <pc:docMk/>
          <pc:sldMk cId="813843173" sldId="339"/>
        </pc:sldMkLst>
        <pc:spChg chg="mod">
          <ac:chgData name="Imaginer Blue" userId="5d1cb7c30e79a582" providerId="LiveId" clId="{24987D68-32C2-441D-A25D-3D371B56E47C}" dt="2021-05-18T14:19:54.944" v="803"/>
          <ac:spMkLst>
            <pc:docMk/>
            <pc:sldMk cId="813843173" sldId="339"/>
            <ac:spMk id="31" creationId="{00000000-0000-0000-0000-000000000000}"/>
          </ac:spMkLst>
        </pc:spChg>
        <pc:graphicFrameChg chg="add mod modGraphic">
          <ac:chgData name="Imaginer Blue" userId="5d1cb7c30e79a582" providerId="LiveId" clId="{24987D68-32C2-441D-A25D-3D371B56E47C}" dt="2021-05-18T14:20:11.772" v="811"/>
          <ac:graphicFrameMkLst>
            <pc:docMk/>
            <pc:sldMk cId="813843173" sldId="339"/>
            <ac:graphicFrameMk id="2" creationId="{8B00037F-F3E2-4783-B9A1-5FE1466D99DC}"/>
          </ac:graphicFrameMkLst>
        </pc:graphicFrameChg>
        <pc:graphicFrameChg chg="del">
          <ac:chgData name="Imaginer Blue" userId="5d1cb7c30e79a582" providerId="LiveId" clId="{24987D68-32C2-441D-A25D-3D371B56E47C}" dt="2021-05-18T14:19:56.027" v="804" actId="478"/>
          <ac:graphicFrameMkLst>
            <pc:docMk/>
            <pc:sldMk cId="813843173" sldId="339"/>
            <ac:graphicFrameMk id="3" creationId="{9107E2AC-E2DC-43DA-9077-B8E501AE0C39}"/>
          </ac:graphicFrameMkLst>
        </pc:graphicFrameChg>
      </pc:sldChg>
      <pc:sldChg chg="addSp delSp modSp add mod">
        <pc:chgData name="Imaginer Blue" userId="5d1cb7c30e79a582" providerId="LiveId" clId="{24987D68-32C2-441D-A25D-3D371B56E47C}" dt="2021-05-18T14:21:34.371" v="827" actId="1076"/>
        <pc:sldMkLst>
          <pc:docMk/>
          <pc:sldMk cId="820259205" sldId="340"/>
        </pc:sldMkLst>
        <pc:graphicFrameChg chg="del">
          <ac:chgData name="Imaginer Blue" userId="5d1cb7c30e79a582" providerId="LiveId" clId="{24987D68-32C2-441D-A25D-3D371B56E47C}" dt="2021-05-18T14:20:53.715" v="813" actId="478"/>
          <ac:graphicFrameMkLst>
            <pc:docMk/>
            <pc:sldMk cId="820259205" sldId="340"/>
            <ac:graphicFrameMk id="2" creationId="{8B00037F-F3E2-4783-B9A1-5FE1466D99DC}"/>
          </ac:graphicFrameMkLst>
        </pc:graphicFrameChg>
        <pc:graphicFrameChg chg="add mod modGraphic">
          <ac:chgData name="Imaginer Blue" userId="5d1cb7c30e79a582" providerId="LiveId" clId="{24987D68-32C2-441D-A25D-3D371B56E47C}" dt="2021-05-18T14:21:34.371" v="827" actId="1076"/>
          <ac:graphicFrameMkLst>
            <pc:docMk/>
            <pc:sldMk cId="820259205" sldId="340"/>
            <ac:graphicFrameMk id="3" creationId="{EDF39351-7117-44DA-9ABC-45AF0607BEC8}"/>
          </ac:graphicFrameMkLst>
        </pc:graphicFrameChg>
      </pc:sldChg>
      <pc:sldChg chg="modSp add mod">
        <pc:chgData name="Imaginer Blue" userId="5d1cb7c30e79a582" providerId="LiveId" clId="{24987D68-32C2-441D-A25D-3D371B56E47C}" dt="2021-05-18T14:21:45.090" v="830" actId="108"/>
        <pc:sldMkLst>
          <pc:docMk/>
          <pc:sldMk cId="1256595089" sldId="341"/>
        </pc:sldMkLst>
        <pc:graphicFrameChg chg="mod modGraphic">
          <ac:chgData name="Imaginer Blue" userId="5d1cb7c30e79a582" providerId="LiveId" clId="{24987D68-32C2-441D-A25D-3D371B56E47C}" dt="2021-05-18T14:21:45.090" v="830" actId="108"/>
          <ac:graphicFrameMkLst>
            <pc:docMk/>
            <pc:sldMk cId="1256595089" sldId="341"/>
            <ac:graphicFrameMk id="3" creationId="{EDF39351-7117-44DA-9ABC-45AF0607BEC8}"/>
          </ac:graphicFrameMkLst>
        </pc:graphicFrameChg>
      </pc:sldChg>
      <pc:sldChg chg="addSp delSp modSp add mod">
        <pc:chgData name="Imaginer Blue" userId="5d1cb7c30e79a582" providerId="LiveId" clId="{24987D68-32C2-441D-A25D-3D371B56E47C}" dt="2021-05-18T14:23:05.583" v="846" actId="1076"/>
        <pc:sldMkLst>
          <pc:docMk/>
          <pc:sldMk cId="934676094" sldId="342"/>
        </pc:sldMkLst>
        <pc:graphicFrameChg chg="add mod modGraphic">
          <ac:chgData name="Imaginer Blue" userId="5d1cb7c30e79a582" providerId="LiveId" clId="{24987D68-32C2-441D-A25D-3D371B56E47C}" dt="2021-05-18T14:23:05.583" v="846" actId="1076"/>
          <ac:graphicFrameMkLst>
            <pc:docMk/>
            <pc:sldMk cId="934676094" sldId="342"/>
            <ac:graphicFrameMk id="2" creationId="{A5C2C16B-441F-47C5-B798-9CA6292875B0}"/>
          </ac:graphicFrameMkLst>
        </pc:graphicFrameChg>
        <pc:graphicFrameChg chg="del">
          <ac:chgData name="Imaginer Blue" userId="5d1cb7c30e79a582" providerId="LiveId" clId="{24987D68-32C2-441D-A25D-3D371B56E47C}" dt="2021-05-18T14:22:08.689" v="832" actId="478"/>
          <ac:graphicFrameMkLst>
            <pc:docMk/>
            <pc:sldMk cId="934676094" sldId="342"/>
            <ac:graphicFrameMk id="3" creationId="{EDF39351-7117-44DA-9ABC-45AF0607BEC8}"/>
          </ac:graphicFrameMkLst>
        </pc:graphicFrameChg>
      </pc:sldChg>
      <pc:sldChg chg="modSp add mod modAnim">
        <pc:chgData name="Imaginer Blue" userId="5d1cb7c30e79a582" providerId="LiveId" clId="{24987D68-32C2-441D-A25D-3D371B56E47C}" dt="2021-05-18T14:36:09.561" v="1666" actId="20577"/>
        <pc:sldMkLst>
          <pc:docMk/>
          <pc:sldMk cId="455999242" sldId="343"/>
        </pc:sldMkLst>
        <pc:spChg chg="mod">
          <ac:chgData name="Imaginer Blue" userId="5d1cb7c30e79a582" providerId="LiveId" clId="{24987D68-32C2-441D-A25D-3D371B56E47C}" dt="2021-05-18T14:36:09.561" v="1666" actId="20577"/>
          <ac:spMkLst>
            <pc:docMk/>
            <pc:sldMk cId="455999242" sldId="343"/>
            <ac:spMk id="11" creationId="{00000000-0000-0000-0000-000000000000}"/>
          </ac:spMkLst>
        </pc:spChg>
        <pc:spChg chg="mod">
          <ac:chgData name="Imaginer Blue" userId="5d1cb7c30e79a582" providerId="LiveId" clId="{24987D68-32C2-441D-A25D-3D371B56E47C}" dt="2021-05-18T14:34:58.458" v="1357"/>
          <ac:spMkLst>
            <pc:docMk/>
            <pc:sldMk cId="455999242" sldId="343"/>
            <ac:spMk id="31" creationId="{00000000-0000-0000-0000-000000000000}"/>
          </ac:spMkLst>
        </pc:spChg>
      </pc:sldChg>
      <pc:sldChg chg="modSp add del mod">
        <pc:chgData name="Imaginer Blue" userId="5d1cb7c30e79a582" providerId="LiveId" clId="{24987D68-32C2-441D-A25D-3D371B56E47C}" dt="2021-05-18T14:33:20.810" v="922" actId="2696"/>
        <pc:sldMkLst>
          <pc:docMk/>
          <pc:sldMk cId="2267736083" sldId="343"/>
        </pc:sldMkLst>
        <pc:spChg chg="mod">
          <ac:chgData name="Imaginer Blue" userId="5d1cb7c30e79a582" providerId="LiveId" clId="{24987D68-32C2-441D-A25D-3D371B56E47C}" dt="2021-05-18T14:32:58.375" v="854"/>
          <ac:spMkLst>
            <pc:docMk/>
            <pc:sldMk cId="2267736083" sldId="343"/>
            <ac:spMk id="5" creationId="{00000000-0000-0000-0000-000000000000}"/>
          </ac:spMkLst>
        </pc:spChg>
        <pc:spChg chg="mod">
          <ac:chgData name="Imaginer Blue" userId="5d1cb7c30e79a582" providerId="LiveId" clId="{24987D68-32C2-441D-A25D-3D371B56E47C}" dt="2021-05-18T14:33:07.109" v="884"/>
          <ac:spMkLst>
            <pc:docMk/>
            <pc:sldMk cId="2267736083" sldId="343"/>
            <ac:spMk id="31" creationId="{00000000-0000-0000-0000-000000000000}"/>
          </ac:spMkLst>
        </pc:spChg>
      </pc:sldChg>
      <pc:sldChg chg="modSp add mod modAnim">
        <pc:chgData name="Imaginer Blue" userId="5d1cb7c30e79a582" providerId="LiveId" clId="{24987D68-32C2-441D-A25D-3D371B56E47C}" dt="2021-05-18T14:38:02.517" v="2042"/>
        <pc:sldMkLst>
          <pc:docMk/>
          <pc:sldMk cId="1426600950" sldId="344"/>
        </pc:sldMkLst>
        <pc:spChg chg="mod">
          <ac:chgData name="Imaginer Blue" userId="5d1cb7c30e79a582" providerId="LiveId" clId="{24987D68-32C2-441D-A25D-3D371B56E47C}" dt="2021-05-18T14:38:02.517" v="2042"/>
          <ac:spMkLst>
            <pc:docMk/>
            <pc:sldMk cId="1426600950" sldId="344"/>
            <ac:spMk id="11" creationId="{00000000-0000-0000-0000-000000000000}"/>
          </ac:spMkLst>
        </pc:spChg>
        <pc:spChg chg="mod">
          <ac:chgData name="Imaginer Blue" userId="5d1cb7c30e79a582" providerId="LiveId" clId="{24987D68-32C2-441D-A25D-3D371B56E47C}" dt="2021-05-18T14:36:45.131" v="1736"/>
          <ac:spMkLst>
            <pc:docMk/>
            <pc:sldMk cId="1426600950" sldId="344"/>
            <ac:spMk id="31" creationId="{00000000-0000-0000-0000-000000000000}"/>
          </ac:spMkLst>
        </pc:spChg>
      </pc:sldChg>
      <pc:sldChg chg="modSp add mod modAnim">
        <pc:chgData name="Imaginer Blue" userId="5d1cb7c30e79a582" providerId="LiveId" clId="{24987D68-32C2-441D-A25D-3D371B56E47C}" dt="2021-05-18T14:39:23.590" v="2403"/>
        <pc:sldMkLst>
          <pc:docMk/>
          <pc:sldMk cId="2017565407" sldId="345"/>
        </pc:sldMkLst>
        <pc:spChg chg="mod">
          <ac:chgData name="Imaginer Blue" userId="5d1cb7c30e79a582" providerId="LiveId" clId="{24987D68-32C2-441D-A25D-3D371B56E47C}" dt="2021-05-18T14:39:23.590" v="2403"/>
          <ac:spMkLst>
            <pc:docMk/>
            <pc:sldMk cId="2017565407" sldId="345"/>
            <ac:spMk id="11" creationId="{00000000-0000-0000-0000-000000000000}"/>
          </ac:spMkLst>
        </pc:spChg>
        <pc:spChg chg="mod">
          <ac:chgData name="Imaginer Blue" userId="5d1cb7c30e79a582" providerId="LiveId" clId="{24987D68-32C2-441D-A25D-3D371B56E47C}" dt="2021-05-18T14:38:13.670" v="2070"/>
          <ac:spMkLst>
            <pc:docMk/>
            <pc:sldMk cId="2017565407" sldId="345"/>
            <ac:spMk id="31" creationId="{00000000-0000-0000-0000-000000000000}"/>
          </ac:spMkLst>
        </pc:spChg>
      </pc:sldChg>
      <pc:sldChg chg="add">
        <pc:chgData name="Imaginer Blue" userId="5d1cb7c30e79a582" providerId="LiveId" clId="{24987D68-32C2-441D-A25D-3D371B56E47C}" dt="2021-05-18T14:41:09.532" v="2484" actId="2890"/>
        <pc:sldMkLst>
          <pc:docMk/>
          <pc:sldMk cId="1284381466" sldId="346"/>
        </pc:sldMkLst>
      </pc:sldChg>
      <pc:sldMasterChg chg="modSldLayout">
        <pc:chgData name="Imaginer Blue" userId="5d1cb7c30e79a582" providerId="LiveId" clId="{24987D68-32C2-441D-A25D-3D371B56E47C}" dt="2021-05-18T14:43:43.758" v="2572" actId="478"/>
        <pc:sldMasterMkLst>
          <pc:docMk/>
          <pc:sldMasterMk cId="0" sldId="2147483660"/>
        </pc:sldMasterMkLst>
        <pc:sldLayoutChg chg="delSp mod">
          <pc:chgData name="Imaginer Blue" userId="5d1cb7c30e79a582" providerId="LiveId" clId="{24987D68-32C2-441D-A25D-3D371B56E47C}" dt="2021-05-18T14:43:43.758" v="2572" actId="478"/>
          <pc:sldLayoutMkLst>
            <pc:docMk/>
            <pc:sldMasterMk cId="0" sldId="2147483660"/>
            <pc:sldLayoutMk cId="0" sldId="2147483672"/>
          </pc:sldLayoutMkLst>
          <pc:picChg chg="del">
            <ac:chgData name="Imaginer Blue" userId="5d1cb7c30e79a582" providerId="LiveId" clId="{24987D68-32C2-441D-A25D-3D371B56E47C}" dt="2021-05-18T14:43:43.758" v="2572" actId="478"/>
            <ac:picMkLst>
              <pc:docMk/>
              <pc:sldMasterMk cId="0" sldId="2147483660"/>
              <pc:sldLayoutMk cId="0" sldId="2147483672"/>
              <ac:picMk id="12" creationId="{00000000-0000-0000-0000-000000000000}"/>
            </ac:picMkLst>
          </pc:picChg>
        </pc:sldLayoutChg>
        <pc:sldLayoutChg chg="delSp mod">
          <pc:chgData name="Imaginer Blue" userId="5d1cb7c30e79a582" providerId="LiveId" clId="{24987D68-32C2-441D-A25D-3D371B56E47C}" dt="2021-05-18T14:43:31.959" v="2569" actId="478"/>
          <pc:sldLayoutMkLst>
            <pc:docMk/>
            <pc:sldMasterMk cId="0" sldId="2147483660"/>
            <pc:sldLayoutMk cId="0" sldId="2147483673"/>
          </pc:sldLayoutMkLst>
          <pc:picChg chg="del">
            <ac:chgData name="Imaginer Blue" userId="5d1cb7c30e79a582" providerId="LiveId" clId="{24987D68-32C2-441D-A25D-3D371B56E47C}" dt="2021-05-18T14:43:31.959" v="2569" actId="478"/>
            <ac:picMkLst>
              <pc:docMk/>
              <pc:sldMasterMk cId="0" sldId="2147483660"/>
              <pc:sldLayoutMk cId="0" sldId="2147483673"/>
              <ac:picMk id="9" creationId="{00000000-0000-0000-0000-000000000000}"/>
            </ac:picMkLst>
          </pc:picChg>
        </pc:sldLayoutChg>
        <pc:sldLayoutChg chg="delSp mod">
          <pc:chgData name="Imaginer Blue" userId="5d1cb7c30e79a582" providerId="LiveId" clId="{24987D68-32C2-441D-A25D-3D371B56E47C}" dt="2021-05-18T14:43:38.374" v="2570" actId="478"/>
          <pc:sldLayoutMkLst>
            <pc:docMk/>
            <pc:sldMasterMk cId="0" sldId="2147483660"/>
            <pc:sldLayoutMk cId="0" sldId="2147483674"/>
          </pc:sldLayoutMkLst>
          <pc:picChg chg="del">
            <ac:chgData name="Imaginer Blue" userId="5d1cb7c30e79a582" providerId="LiveId" clId="{24987D68-32C2-441D-A25D-3D371B56E47C}" dt="2021-05-18T14:43:38.374" v="2570" actId="478"/>
            <ac:picMkLst>
              <pc:docMk/>
              <pc:sldMasterMk cId="0" sldId="2147483660"/>
              <pc:sldLayoutMk cId="0" sldId="2147483674"/>
              <ac:picMk id="13" creationId="{00000000-0000-0000-0000-000000000000}"/>
            </ac:picMkLst>
          </pc:picChg>
        </pc:sldLayoutChg>
        <pc:sldLayoutChg chg="delSp mod">
          <pc:chgData name="Imaginer Blue" userId="5d1cb7c30e79a582" providerId="LiveId" clId="{24987D68-32C2-441D-A25D-3D371B56E47C}" dt="2021-05-18T14:43:41.302" v="2571" actId="478"/>
          <pc:sldLayoutMkLst>
            <pc:docMk/>
            <pc:sldMasterMk cId="0" sldId="2147483660"/>
            <pc:sldLayoutMk cId="0" sldId="2147483675"/>
          </pc:sldLayoutMkLst>
          <pc:picChg chg="del">
            <ac:chgData name="Imaginer Blue" userId="5d1cb7c30e79a582" providerId="LiveId" clId="{24987D68-32C2-441D-A25D-3D371B56E47C}" dt="2021-05-18T14:43:41.302" v="2571" actId="478"/>
            <ac:picMkLst>
              <pc:docMk/>
              <pc:sldMasterMk cId="0" sldId="2147483660"/>
              <pc:sldLayoutMk cId="0" sldId="2147483675"/>
              <ac:picMk id="7" creationId="{00000000-0000-0000-0000-000000000000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4940" y="0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207F23D9-DF40-4811-9C78-A2E2A32398DD}" type="datetimeFigureOut">
              <a:rPr lang="ko-KR" altLang="en-US" smtClean="0"/>
              <a:pPr/>
              <a:t>2021-05-18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4940" y="9440646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4DD6E7B0-61C4-474B-96F1-99E4547EAD7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1599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F3AF6795-A612-454E-AF7A-9192B1BEBB13}" type="datetimeFigureOut">
              <a:rPr lang="ko-KR" altLang="en-US" smtClean="0"/>
              <a:pPr/>
              <a:t>2021-05-18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940" y="9440646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A0A51D67-0C14-4576-BCC5-A508196B7B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7304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998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89893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58717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51781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15774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7652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7084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2508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10594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86499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4166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9200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59051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85050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9222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35926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00676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80752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57260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321368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777269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5411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386391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35082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32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864820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33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167580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34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447647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35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8799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5680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65483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8491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54635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34298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1679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://hangeul.naver.com/font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hangeul.naver.com/font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364803" y="3434686"/>
            <a:ext cx="8406000" cy="0"/>
          </a:xfrm>
          <a:prstGeom prst="line">
            <a:avLst/>
          </a:prstGeom>
          <a:ln w="127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부제목 2"/>
          <p:cNvSpPr txBox="1">
            <a:spLocks/>
          </p:cNvSpPr>
          <p:nvPr userDrawn="1"/>
        </p:nvSpPr>
        <p:spPr>
          <a:xfrm>
            <a:off x="264463" y="6387291"/>
            <a:ext cx="3204878" cy="456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sz="800" spc="-20" dirty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이 문서는 나눔글꼴로 작성되었습니다</a:t>
            </a:r>
            <a:r>
              <a:rPr lang="en-US" altLang="ko-KR" sz="800" spc="-20" dirty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800" u="sng" spc="-20" dirty="0">
                <a:solidFill>
                  <a:srgbClr val="4495D2"/>
                </a:solidFill>
                <a:latin typeface="나눔고딕" pitchFamily="50" charset="-127"/>
                <a:ea typeface="나눔고딕" pitchFamily="50" charset="-127"/>
                <a:hlinkClick r:id="rId2"/>
              </a:rPr>
              <a:t>설치하기</a:t>
            </a:r>
            <a:endParaRPr lang="ko-KR" altLang="en-US" sz="800" u="sng" spc="-20" dirty="0">
              <a:solidFill>
                <a:srgbClr val="4495D2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364803" y="3989119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 userDrawn="1"/>
        </p:nvCxnSpPr>
        <p:spPr>
          <a:xfrm>
            <a:off x="364803" y="4299115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 userDrawn="1"/>
        </p:nvCxnSpPr>
        <p:spPr>
          <a:xfrm>
            <a:off x="364803" y="4611730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 userDrawn="1"/>
        </p:nvCxnSpPr>
        <p:spPr>
          <a:xfrm>
            <a:off x="364803" y="4923517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FD00-3F21-42CF-9EF5-8F6D81CE3AFD}" type="datetimeFigureOut">
              <a:rPr lang="ko-KR" altLang="en-US" smtClean="0"/>
              <a:pPr/>
              <a:t>2021-05-18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_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직선 연결선 7"/>
          <p:cNvCxnSpPr/>
          <p:nvPr userDrawn="1"/>
        </p:nvCxnSpPr>
        <p:spPr>
          <a:xfrm>
            <a:off x="364803" y="3434686"/>
            <a:ext cx="8406000" cy="0"/>
          </a:xfrm>
          <a:prstGeom prst="line">
            <a:avLst/>
          </a:prstGeom>
          <a:ln w="127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 userDrawn="1"/>
        </p:nvCxnSpPr>
        <p:spPr>
          <a:xfrm>
            <a:off x="364803" y="3989119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 userDrawn="1"/>
        </p:nvCxnSpPr>
        <p:spPr>
          <a:xfrm>
            <a:off x="364803" y="4299115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 userDrawn="1"/>
        </p:nvCxnSpPr>
        <p:spPr>
          <a:xfrm>
            <a:off x="364803" y="4611730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 userDrawn="1"/>
        </p:nvCxnSpPr>
        <p:spPr>
          <a:xfrm>
            <a:off x="364803" y="4923517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312059" y="246743"/>
            <a:ext cx="8338457" cy="1851478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5400" b="1" spc="-250" baseline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dirty="0"/>
              <a:t>제목을 입력하세요</a:t>
            </a:r>
            <a:endParaRPr lang="en-US" altLang="ko-KR" dirty="0"/>
          </a:p>
          <a:p>
            <a:pPr lvl="0"/>
            <a:endParaRPr lang="ko-KR" altLang="en-US" dirty="0"/>
          </a:p>
        </p:txBody>
      </p:sp>
      <p:sp>
        <p:nvSpPr>
          <p:cNvPr id="21" name="제목 1"/>
          <p:cNvSpPr>
            <a:spLocks noGrp="1"/>
          </p:cNvSpPr>
          <p:nvPr>
            <p:ph type="title"/>
          </p:nvPr>
        </p:nvSpPr>
        <p:spPr>
          <a:xfrm>
            <a:off x="268519" y="4005064"/>
            <a:ext cx="8418281" cy="304826"/>
          </a:xfrm>
        </p:spPr>
        <p:txBody>
          <a:bodyPr anchor="t">
            <a:normAutofit/>
          </a:bodyPr>
          <a:lstStyle>
            <a:lvl1pPr algn="l">
              <a:buFont typeface="Wingdings" pitchFamily="2" charset="2"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14" name="부제목 2"/>
          <p:cNvSpPr txBox="1">
            <a:spLocks/>
          </p:cNvSpPr>
          <p:nvPr userDrawn="1"/>
        </p:nvSpPr>
        <p:spPr>
          <a:xfrm>
            <a:off x="264463" y="6387291"/>
            <a:ext cx="3204878" cy="456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sz="800" spc="-20" dirty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이 문서는 나눔글꼴로 작성되었습니다</a:t>
            </a:r>
            <a:r>
              <a:rPr lang="en-US" altLang="ko-KR" sz="800" spc="-20" dirty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800" u="sng" spc="-20" dirty="0">
                <a:solidFill>
                  <a:srgbClr val="4495D2"/>
                </a:solidFill>
                <a:latin typeface="나눔고딕" pitchFamily="50" charset="-127"/>
                <a:ea typeface="나눔고딕" pitchFamily="50" charset="-127"/>
                <a:hlinkClick r:id="rId2"/>
              </a:rPr>
              <a:t>설치하기</a:t>
            </a:r>
            <a:endParaRPr lang="ko-KR" altLang="en-US" sz="800" u="sng" spc="-20" dirty="0">
              <a:solidFill>
                <a:srgbClr val="4495D2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_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FD00-3F21-42CF-9EF5-8F6D81CE3AFD}" type="datetimeFigureOut">
              <a:rPr lang="ko-KR" altLang="en-US" smtClean="0"/>
              <a:pPr/>
              <a:t>2021-05-18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제목 1"/>
          <p:cNvSpPr>
            <a:spLocks noGrp="1"/>
          </p:cNvSpPr>
          <p:nvPr>
            <p:ph type="title"/>
          </p:nvPr>
        </p:nvSpPr>
        <p:spPr>
          <a:xfrm>
            <a:off x="368300" y="571500"/>
            <a:ext cx="8394700" cy="846138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14" name="내용 개체 틀 2"/>
          <p:cNvSpPr>
            <a:spLocks noGrp="1"/>
          </p:cNvSpPr>
          <p:nvPr>
            <p:ph idx="1" hasCustomPrompt="1"/>
          </p:nvPr>
        </p:nvSpPr>
        <p:spPr>
          <a:xfrm>
            <a:off x="368300" y="1574801"/>
            <a:ext cx="1905000" cy="317499"/>
          </a:xfrm>
        </p:spPr>
        <p:txBody>
          <a:bodyPr>
            <a:normAutofit/>
          </a:bodyPr>
          <a:lstStyle>
            <a:lvl1pPr>
              <a:buFontTx/>
              <a:buNone/>
              <a:defRPr sz="1200" b="1">
                <a:solidFill>
                  <a:srgbClr val="3D3C3E"/>
                </a:solidFill>
              </a:defRPr>
            </a:lvl1pPr>
            <a:lvl2pPr>
              <a:buFontTx/>
              <a:buNone/>
              <a:defRPr sz="1200"/>
            </a:lvl2pPr>
            <a:lvl3pPr>
              <a:buFontTx/>
              <a:buNone/>
              <a:defRPr sz="1200"/>
            </a:lvl3pPr>
            <a:lvl4pPr>
              <a:buFontTx/>
              <a:buNone/>
              <a:defRPr sz="1200"/>
            </a:lvl4pPr>
            <a:lvl5pPr>
              <a:buFontTx/>
              <a:buNone/>
              <a:defRPr sz="1200"/>
            </a:lvl5pPr>
          </a:lstStyle>
          <a:p>
            <a:pPr lvl="0"/>
            <a:r>
              <a:rPr lang="ko-KR" altLang="en-US"/>
              <a:t>내용제목</a:t>
            </a:r>
          </a:p>
        </p:txBody>
      </p:sp>
      <p:sp>
        <p:nvSpPr>
          <p:cNvPr id="15" name="내용 개체 틀 2"/>
          <p:cNvSpPr>
            <a:spLocks noGrp="1"/>
          </p:cNvSpPr>
          <p:nvPr>
            <p:ph idx="13" hasCustomPrompt="1"/>
          </p:nvPr>
        </p:nvSpPr>
        <p:spPr>
          <a:xfrm>
            <a:off x="2336800" y="1574801"/>
            <a:ext cx="6426200" cy="330199"/>
          </a:xfrm>
        </p:spPr>
        <p:txBody>
          <a:bodyPr>
            <a:normAutofit/>
          </a:bodyPr>
          <a:lstStyle>
            <a:lvl1pPr>
              <a:buNone/>
              <a:defRPr sz="1200" b="1" baseline="0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ko-KR" altLang="en-US"/>
              <a:t>내용을 입력하십시오</a:t>
            </a:r>
            <a:r>
              <a:rPr lang="en-US" altLang="ko-KR"/>
              <a:t>.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FD00-3F21-42CF-9EF5-8F6D81CE3AFD}" type="datetimeFigureOut">
              <a:rPr lang="ko-KR" altLang="en-US" smtClean="0"/>
              <a:pPr/>
              <a:t>2021-05-18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8761FD00-3F21-42CF-9EF5-8F6D81CE3AFD}" type="datetimeFigureOut">
              <a:rPr lang="ko-KR" altLang="en-US" smtClean="0"/>
              <a:pPr/>
              <a:t>2021-05-18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  <a:lvl2pPr>
              <a:defRPr>
                <a:latin typeface="나눔고딕" pitchFamily="50" charset="-127"/>
                <a:ea typeface="나눔고딕" pitchFamily="50" charset="-127"/>
              </a:defRPr>
            </a:lvl2pPr>
            <a:lvl3pPr>
              <a:defRPr>
                <a:latin typeface="나눔고딕" pitchFamily="50" charset="-127"/>
                <a:ea typeface="나눔고딕" pitchFamily="50" charset="-127"/>
              </a:defRPr>
            </a:lvl3pPr>
            <a:lvl4pPr>
              <a:defRPr>
                <a:latin typeface="나눔고딕" pitchFamily="50" charset="-127"/>
                <a:ea typeface="나눔고딕" pitchFamily="50" charset="-127"/>
              </a:defRPr>
            </a:lvl4pPr>
            <a:lvl5pPr>
              <a:defRPr>
                <a:latin typeface="나눔고딕" pitchFamily="50" charset="-127"/>
                <a:ea typeface="나눔고딕" pitchFamily="50" charset="-127"/>
              </a:defRPr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8761FD00-3F21-42CF-9EF5-8F6D81CE3AFD}" type="datetimeFigureOut">
              <a:rPr lang="ko-KR" altLang="en-US" smtClean="0"/>
              <a:pPr/>
              <a:t>2021-05-18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8761FD00-3F21-42CF-9EF5-8F6D81CE3AFD}" type="datetimeFigureOut">
              <a:rPr lang="ko-KR" altLang="en-US" smtClean="0"/>
              <a:pPr/>
              <a:t>2021-05-18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4" r:id="rId3"/>
    <p:sldLayoutId id="2147483673" r:id="rId4"/>
    <p:sldLayoutId id="2147483676" r:id="rId5"/>
    <p:sldLayoutId id="2147483661" r:id="rId6"/>
    <p:sldLayoutId id="2147483662" r:id="rId7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31054" y="253649"/>
            <a:ext cx="7772400" cy="1969017"/>
          </a:xfrm>
        </p:spPr>
        <p:txBody>
          <a:bodyPr anchor="t">
            <a:noAutofit/>
          </a:bodyPr>
          <a:lstStyle/>
          <a:p>
            <a:pPr algn="l"/>
            <a:r>
              <a:rPr lang="ko-KR" altLang="en-US" sz="4900" b="1" spc="-250" dirty="0">
                <a:solidFill>
                  <a:schemeClr val="accent4">
                    <a:lumMod val="50000"/>
                  </a:schemeClr>
                </a:solidFill>
              </a:rPr>
              <a:t>노동조합 유무 및 </a:t>
            </a:r>
            <a:br>
              <a:rPr lang="en-US" altLang="ko-KR" sz="4900" b="1" spc="-25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ko-KR" altLang="en-US" sz="4900" b="1" spc="-250" dirty="0">
                <a:solidFill>
                  <a:schemeClr val="accent4">
                    <a:lumMod val="50000"/>
                  </a:schemeClr>
                </a:solidFill>
              </a:rPr>
              <a:t>조건의 변화가 </a:t>
            </a:r>
            <a:br>
              <a:rPr lang="en-US" altLang="ko-KR" sz="4900" b="1" spc="-25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ko-KR" altLang="en-US" sz="4900" b="1" spc="-250" dirty="0">
                <a:solidFill>
                  <a:schemeClr val="accent4">
                    <a:lumMod val="50000"/>
                  </a:schemeClr>
                </a:solidFill>
              </a:rPr>
              <a:t>임금노동자의 건강에 미치는 효과 분석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60715" y="3948830"/>
            <a:ext cx="2160240" cy="1752600"/>
          </a:xfrm>
          <a:ln>
            <a:noFill/>
          </a:ln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ko-KR" altLang="en-US" sz="1200" b="1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보건대학원 보건학과</a:t>
            </a:r>
            <a:endParaRPr lang="en-US" altLang="ko-KR" sz="1200" b="1" spc="-50" dirty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l">
              <a:lnSpc>
                <a:spcPct val="150000"/>
              </a:lnSpc>
            </a:pPr>
            <a:r>
              <a:rPr lang="en-US" altLang="ko-KR" sz="1200" b="1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201874004</a:t>
            </a:r>
          </a:p>
          <a:p>
            <a:pPr algn="l">
              <a:lnSpc>
                <a:spcPct val="150000"/>
              </a:lnSpc>
            </a:pPr>
            <a:r>
              <a:rPr lang="ko-KR" altLang="en-US" sz="1200" b="1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강문식</a:t>
            </a:r>
            <a:endParaRPr lang="en-US" altLang="ko-KR" sz="1200" b="1" spc="-50" dirty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364803" y="3434686"/>
            <a:ext cx="8406000" cy="0"/>
          </a:xfrm>
          <a:prstGeom prst="line">
            <a:avLst/>
          </a:prstGeom>
          <a:ln w="127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>
            <a:off x="364803" y="3989119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364803" y="4299115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364803" y="4611730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364803" y="4923517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455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코로나</a:t>
            </a:r>
            <a:r>
              <a:rPr lang="en-US" altLang="ko-KR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19</a:t>
            </a:r>
            <a:r>
              <a:rPr lang="ko-KR" altLang="en-US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의 노동환경 영향</a:t>
            </a:r>
            <a:endParaRPr lang="en-US" altLang="ko-KR" sz="800" spc="-30" dirty="0">
              <a:solidFill>
                <a:schemeClr val="tx1">
                  <a:lumMod val="95000"/>
                  <a:lumOff val="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제목 1"/>
          <p:cNvSpPr>
            <a:spLocks noGrp="1"/>
          </p:cNvSpPr>
          <p:nvPr>
            <p:ph type="title"/>
          </p:nvPr>
        </p:nvSpPr>
        <p:spPr>
          <a:xfrm>
            <a:off x="256544" y="700126"/>
            <a:ext cx="6995120" cy="580926"/>
          </a:xfrm>
        </p:spPr>
        <p:txBody>
          <a:bodyPr>
            <a:noAutofit/>
          </a:bodyPr>
          <a:lstStyle/>
          <a:p>
            <a:pPr algn="l"/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코로나</a:t>
            </a:r>
            <a:r>
              <a:rPr lang="en-US" altLang="ko-KR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19</a:t>
            </a:r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의 영향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BA1376A-1BCE-4C3B-85BD-05D751D6B156}" type="slidenum">
              <a:rPr lang="en-US" altLang="ko-KR" sz="800" spc="-3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pPr algn="r"/>
              <a:t>10</a:t>
            </a:fld>
            <a:r>
              <a:rPr lang="en-US" altLang="ko-KR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 / 34</a:t>
            </a: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7F497449-8B87-4784-A2EE-E96BB8FB6B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700086"/>
              </p:ext>
            </p:extLst>
          </p:nvPr>
        </p:nvGraphicFramePr>
        <p:xfrm>
          <a:off x="541203" y="1767963"/>
          <a:ext cx="8229600" cy="4803526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1456944">
                  <a:extLst>
                    <a:ext uri="{9D8B030D-6E8A-4147-A177-3AD203B41FA5}">
                      <a16:colId xmlns:a16="http://schemas.microsoft.com/office/drawing/2014/main" val="2199052852"/>
                    </a:ext>
                  </a:extLst>
                </a:gridCol>
                <a:gridCol w="1548384">
                  <a:extLst>
                    <a:ext uri="{9D8B030D-6E8A-4147-A177-3AD203B41FA5}">
                      <a16:colId xmlns:a16="http://schemas.microsoft.com/office/drawing/2014/main" val="738094867"/>
                    </a:ext>
                  </a:extLst>
                </a:gridCol>
                <a:gridCol w="3573597">
                  <a:extLst>
                    <a:ext uri="{9D8B030D-6E8A-4147-A177-3AD203B41FA5}">
                      <a16:colId xmlns:a16="http://schemas.microsoft.com/office/drawing/2014/main" val="2292454358"/>
                    </a:ext>
                  </a:extLst>
                </a:gridCol>
                <a:gridCol w="536448">
                  <a:extLst>
                    <a:ext uri="{9D8B030D-6E8A-4147-A177-3AD203B41FA5}">
                      <a16:colId xmlns:a16="http://schemas.microsoft.com/office/drawing/2014/main" val="2632130128"/>
                    </a:ext>
                  </a:extLst>
                </a:gridCol>
                <a:gridCol w="657027">
                  <a:extLst>
                    <a:ext uri="{9D8B030D-6E8A-4147-A177-3AD203B41FA5}">
                      <a16:colId xmlns:a16="http://schemas.microsoft.com/office/drawing/2014/main" val="49502669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533396112"/>
                    </a:ext>
                  </a:extLst>
                </a:gridCol>
              </a:tblGrid>
              <a:tr h="38938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직종</a:t>
                      </a:r>
                      <a:endParaRPr lang="ko-KR" altLang="en-US" sz="1800" kern="0" spc="-120" dirty="0">
                        <a:solidFill>
                          <a:srgbClr val="000000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변수</a:t>
                      </a:r>
                      <a:endParaRPr lang="ko-KR" altLang="en-US" sz="1800" kern="0" spc="-120" dirty="0">
                        <a:solidFill>
                          <a:srgbClr val="000000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구분</a:t>
                      </a:r>
                      <a:endParaRPr lang="ko-KR" altLang="en-US" sz="1800" kern="0" spc="-120" dirty="0">
                        <a:solidFill>
                          <a:srgbClr val="000000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빈도</a:t>
                      </a:r>
                      <a:endParaRPr lang="ko-KR" altLang="en-US" sz="1800" kern="0" spc="-120" dirty="0">
                        <a:solidFill>
                          <a:srgbClr val="000000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백분율</a:t>
                      </a:r>
                      <a:endParaRPr lang="ko-KR" altLang="en-US" sz="1800" kern="0" spc="-120" dirty="0">
                        <a:solidFill>
                          <a:srgbClr val="000000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결측</a:t>
                      </a:r>
                      <a:endParaRPr lang="ko-KR" altLang="en-US" sz="1800" kern="0" spc="-120" dirty="0">
                        <a:solidFill>
                          <a:srgbClr val="000000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 marL="53699" marR="53699" marT="14846" marB="14846" anchor="ctr"/>
                </a:tc>
                <a:extLst>
                  <a:ext uri="{0D108BD9-81ED-4DB2-BD59-A6C34878D82A}">
                    <a16:rowId xmlns:a16="http://schemas.microsoft.com/office/drawing/2014/main" val="1334574249"/>
                  </a:ext>
                </a:extLst>
              </a:tr>
              <a:tr h="290323">
                <a:tc rowSpan="1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물리치료사</a:t>
                      </a:r>
                      <a:endParaRPr lang="ko-KR" altLang="en-US" sz="1800" kern="0" spc="-120" dirty="0">
                        <a:solidFill>
                          <a:srgbClr val="000000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 marL="53699" marR="53699" marT="14846" marB="14846" anchor="ctr"/>
                </a:tc>
                <a:tc rowSpan="9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코로나</a:t>
                      </a:r>
                      <a:r>
                        <a:rPr lang="en-US" altLang="ko-KR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19</a:t>
                      </a: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에 따른 불이익 경험</a:t>
                      </a:r>
                      <a:endParaRPr lang="ko-KR" altLang="en-US" sz="1800" kern="0" spc="-120" dirty="0">
                        <a:solidFill>
                          <a:srgbClr val="000000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 marL="53699" marR="53699" marT="14846" marB="1484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연차소진 강요</a:t>
                      </a:r>
                      <a:endParaRPr lang="ko-KR" altLang="en-US" sz="1800" kern="0" spc="-120" dirty="0">
                        <a:solidFill>
                          <a:srgbClr val="000000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5.9</a:t>
                      </a:r>
                    </a:p>
                  </a:txBody>
                  <a:tcPr marL="64770" marR="64770" marT="17907" marB="17907" anchor="ctr"/>
                </a:tc>
                <a:tc rowSpan="9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en-US" sz="1800" kern="0" spc="-120" dirty="0">
                        <a:solidFill>
                          <a:srgbClr val="000000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 marL="53699" marR="53699" marT="14846" marB="1484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031561"/>
                  </a:ext>
                </a:extLst>
              </a:tr>
              <a:tr h="2903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무급휴업</a:t>
                      </a:r>
                      <a:endParaRPr lang="ko-KR" altLang="en-US" sz="1800" kern="0" spc="-120">
                        <a:solidFill>
                          <a:srgbClr val="000000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3.7</a:t>
                      </a: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350197"/>
                  </a:ext>
                </a:extLst>
              </a:tr>
              <a:tr h="2903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휴업수당 수령</a:t>
                      </a:r>
                      <a:endParaRPr lang="ko-KR" altLang="en-US" sz="1800" kern="0" spc="-120" dirty="0">
                        <a:solidFill>
                          <a:srgbClr val="000000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324913"/>
                  </a:ext>
                </a:extLst>
              </a:tr>
              <a:tr h="2903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해고 또는 권고사직</a:t>
                      </a:r>
                      <a:endParaRPr lang="ko-KR" altLang="en-US" sz="1800" kern="0" spc="-120" dirty="0">
                        <a:solidFill>
                          <a:srgbClr val="000000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3.0</a:t>
                      </a: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403614"/>
                  </a:ext>
                </a:extLst>
              </a:tr>
              <a:tr h="2903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방역 관리 미흡에 따른 안전보건 위협</a:t>
                      </a:r>
                      <a:endParaRPr lang="ko-KR" altLang="en-US" sz="1800" kern="0" spc="-120" dirty="0">
                        <a:solidFill>
                          <a:srgbClr val="000000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17.0</a:t>
                      </a: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32199"/>
                  </a:ext>
                </a:extLst>
              </a:tr>
              <a:tr h="2903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방역 용품</a:t>
                      </a:r>
                      <a:r>
                        <a:rPr lang="en-US" altLang="ko-KR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마스크 등</a:t>
                      </a:r>
                      <a:r>
                        <a:rPr lang="en-US" altLang="ko-KR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) </a:t>
                      </a: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부족에 따른 안전보건 위협</a:t>
                      </a:r>
                      <a:endParaRPr lang="ko-KR" altLang="en-US" sz="1800" kern="0" spc="-120" dirty="0">
                        <a:solidFill>
                          <a:srgbClr val="000000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28.9</a:t>
                      </a: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294675"/>
                  </a:ext>
                </a:extLst>
              </a:tr>
              <a:tr h="2903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다른 업무 배치 혹은 다른 부서로 이동</a:t>
                      </a:r>
                      <a:endParaRPr lang="ko-KR" altLang="en-US" sz="1800" kern="0" spc="-120" dirty="0">
                        <a:solidFill>
                          <a:srgbClr val="000000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3.7</a:t>
                      </a: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3268"/>
                  </a:ext>
                </a:extLst>
              </a:tr>
              <a:tr h="2903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없음</a:t>
                      </a:r>
                      <a:endParaRPr lang="ko-KR" altLang="en-US" sz="1800" kern="0" spc="-120" dirty="0">
                        <a:solidFill>
                          <a:srgbClr val="000000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44.4</a:t>
                      </a: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693610"/>
                  </a:ext>
                </a:extLst>
              </a:tr>
              <a:tr h="2903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기타</a:t>
                      </a:r>
                      <a:endParaRPr lang="ko-KR" altLang="en-US" sz="1800" kern="0" spc="-120" dirty="0">
                        <a:solidFill>
                          <a:srgbClr val="000000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 marL="53699" marR="53699" marT="14846" marB="1484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11.1</a:t>
                      </a: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677815"/>
                  </a:ext>
                </a:extLst>
              </a:tr>
              <a:tr h="2903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마스크 지급</a:t>
                      </a:r>
                      <a:endParaRPr lang="ko-KR" altLang="en-US" sz="1800" kern="0" spc="-120">
                        <a:solidFill>
                          <a:srgbClr val="000000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 marL="53699" marR="53699" marT="14846" marB="1484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모두 </a:t>
                      </a:r>
                      <a:r>
                        <a:rPr lang="ko-KR" altLang="en-US" sz="1400" kern="0" spc="-120" dirty="0" err="1">
                          <a:solidFill>
                            <a:srgbClr val="000000"/>
                          </a:solidFill>
                          <a:effectLst/>
                        </a:rPr>
                        <a:t>병ㆍ의원에서</a:t>
                      </a: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 지급</a:t>
                      </a:r>
                      <a:endParaRPr lang="ko-KR" altLang="en-US" sz="1800" kern="0" spc="-120" dirty="0">
                        <a:solidFill>
                          <a:srgbClr val="000000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 marL="53699" marR="53699" marT="14846" marB="1484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34.1</a:t>
                      </a: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en-US" sz="1800" kern="0" spc="-120" dirty="0">
                        <a:solidFill>
                          <a:srgbClr val="000000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 marL="53699" marR="53699" marT="14846" marB="1484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32870101"/>
                  </a:ext>
                </a:extLst>
              </a:tr>
              <a:tr h="2903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70% </a:t>
                      </a: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이상 </a:t>
                      </a:r>
                      <a:r>
                        <a:rPr lang="ko-KR" altLang="en-US" sz="1400" kern="0" spc="-120" dirty="0" err="1">
                          <a:solidFill>
                            <a:srgbClr val="000000"/>
                          </a:solidFill>
                          <a:effectLst/>
                        </a:rPr>
                        <a:t>병ㆍ의원에서</a:t>
                      </a: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 지급</a:t>
                      </a:r>
                      <a:endParaRPr lang="ko-KR" altLang="en-US" sz="1800" kern="0" spc="-120" dirty="0">
                        <a:solidFill>
                          <a:srgbClr val="000000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14.8</a:t>
                      </a: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862749"/>
                  </a:ext>
                </a:extLst>
              </a:tr>
              <a:tr h="2903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40%~70% </a:t>
                      </a:r>
                      <a:r>
                        <a:rPr lang="ko-KR" altLang="en-US" sz="1400" kern="0" spc="-120" dirty="0" err="1">
                          <a:solidFill>
                            <a:srgbClr val="000000"/>
                          </a:solidFill>
                          <a:effectLst/>
                        </a:rPr>
                        <a:t>병ㆍ의원에서</a:t>
                      </a: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 지급</a:t>
                      </a:r>
                      <a:endParaRPr lang="ko-KR" altLang="en-US" sz="1800" kern="0" spc="-120" dirty="0">
                        <a:solidFill>
                          <a:srgbClr val="000000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8.1</a:t>
                      </a: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622027"/>
                  </a:ext>
                </a:extLst>
              </a:tr>
              <a:tr h="2903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</a:rPr>
                        <a:t>10%~40% 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병ㆍ의원에서 지급</a:t>
                      </a:r>
                      <a:endParaRPr lang="ko-KR" altLang="en-US" sz="1800" kern="0" spc="-120">
                        <a:solidFill>
                          <a:srgbClr val="000000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8.1</a:t>
                      </a: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1593105"/>
                  </a:ext>
                </a:extLst>
              </a:tr>
              <a:tr h="2903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10% </a:t>
                      </a: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미만 </a:t>
                      </a:r>
                      <a:r>
                        <a:rPr lang="ko-KR" altLang="en-US" sz="1400" kern="0" spc="-120" dirty="0" err="1">
                          <a:solidFill>
                            <a:srgbClr val="000000"/>
                          </a:solidFill>
                          <a:effectLst/>
                        </a:rPr>
                        <a:t>병ㆍ의원에서</a:t>
                      </a: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 지급</a:t>
                      </a:r>
                      <a:endParaRPr lang="ko-KR" altLang="en-US" sz="1800" kern="0" spc="-120" dirty="0">
                        <a:solidFill>
                          <a:srgbClr val="000000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25.9</a:t>
                      </a: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903856"/>
                  </a:ext>
                </a:extLst>
              </a:tr>
              <a:tr h="34961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100% </a:t>
                      </a: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개인 구매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8.9</a:t>
                      </a: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546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114333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455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코로나</a:t>
            </a:r>
            <a:r>
              <a:rPr lang="en-US" altLang="ko-KR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19</a:t>
            </a:r>
            <a:r>
              <a:rPr lang="ko-KR" altLang="en-US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의 노동환경 영향</a:t>
            </a:r>
            <a:endParaRPr lang="en-US" altLang="ko-KR" sz="800" spc="-30" dirty="0">
              <a:solidFill>
                <a:schemeClr val="tx1">
                  <a:lumMod val="95000"/>
                  <a:lumOff val="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제목 1"/>
          <p:cNvSpPr>
            <a:spLocks noGrp="1"/>
          </p:cNvSpPr>
          <p:nvPr>
            <p:ph type="title"/>
          </p:nvPr>
        </p:nvSpPr>
        <p:spPr>
          <a:xfrm>
            <a:off x="256544" y="700126"/>
            <a:ext cx="7436608" cy="580926"/>
          </a:xfrm>
        </p:spPr>
        <p:txBody>
          <a:bodyPr>
            <a:noAutofit/>
          </a:bodyPr>
          <a:lstStyle/>
          <a:p>
            <a:pPr algn="l"/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코로나</a:t>
            </a:r>
            <a:r>
              <a:rPr lang="en-US" altLang="ko-KR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19</a:t>
            </a:r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의 영향</a:t>
            </a:r>
            <a:r>
              <a:rPr lang="en-US" altLang="ko-KR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_</a:t>
            </a:r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주관적 감염</a:t>
            </a:r>
            <a:r>
              <a:rPr lang="en-US" altLang="ko-KR" sz="4000" spc="-15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</a:rPr>
              <a:t>위험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BA1376A-1BCE-4C3B-85BD-05D751D6B156}" type="slidenum">
              <a:rPr lang="en-US" altLang="ko-KR" sz="800" spc="-3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pPr algn="r"/>
              <a:t>11</a:t>
            </a:fld>
            <a:r>
              <a:rPr lang="en-US" altLang="ko-KR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 / 34</a:t>
            </a:r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32129D16-4818-48C3-8854-209A69C40D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300438"/>
              </p:ext>
            </p:extLst>
          </p:nvPr>
        </p:nvGraphicFramePr>
        <p:xfrm>
          <a:off x="2316480" y="3115913"/>
          <a:ext cx="4960930" cy="1258572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992186">
                  <a:extLst>
                    <a:ext uri="{9D8B030D-6E8A-4147-A177-3AD203B41FA5}">
                      <a16:colId xmlns:a16="http://schemas.microsoft.com/office/drawing/2014/main" val="4170698549"/>
                    </a:ext>
                  </a:extLst>
                </a:gridCol>
                <a:gridCol w="992186">
                  <a:extLst>
                    <a:ext uri="{9D8B030D-6E8A-4147-A177-3AD203B41FA5}">
                      <a16:colId xmlns:a16="http://schemas.microsoft.com/office/drawing/2014/main" val="1209289911"/>
                    </a:ext>
                  </a:extLst>
                </a:gridCol>
                <a:gridCol w="992186">
                  <a:extLst>
                    <a:ext uri="{9D8B030D-6E8A-4147-A177-3AD203B41FA5}">
                      <a16:colId xmlns:a16="http://schemas.microsoft.com/office/drawing/2014/main" val="1481861827"/>
                    </a:ext>
                  </a:extLst>
                </a:gridCol>
                <a:gridCol w="992186">
                  <a:extLst>
                    <a:ext uri="{9D8B030D-6E8A-4147-A177-3AD203B41FA5}">
                      <a16:colId xmlns:a16="http://schemas.microsoft.com/office/drawing/2014/main" val="1366801732"/>
                    </a:ext>
                  </a:extLst>
                </a:gridCol>
                <a:gridCol w="992186">
                  <a:extLst>
                    <a:ext uri="{9D8B030D-6E8A-4147-A177-3AD203B41FA5}">
                      <a16:colId xmlns:a16="http://schemas.microsoft.com/office/drawing/2014/main" val="2552607146"/>
                    </a:ext>
                  </a:extLst>
                </a:gridCol>
              </a:tblGrid>
              <a:tr h="19888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평균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N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표준편차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중위수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8223984"/>
                  </a:ext>
                </a:extLst>
              </a:tr>
              <a:tr h="19888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전체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4.17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766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1.809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8956386"/>
                  </a:ext>
                </a:extLst>
              </a:tr>
              <a:tr h="19888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간호조무사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4.19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631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1.828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854074781"/>
                  </a:ext>
                </a:extLst>
              </a:tr>
              <a:tr h="19888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물리치료사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4.08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135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1.724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855930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5707324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455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코로나</a:t>
            </a:r>
            <a:r>
              <a:rPr lang="en-US" altLang="ko-KR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19</a:t>
            </a:r>
            <a:r>
              <a:rPr lang="ko-KR" altLang="en-US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의 노동환경 영향</a:t>
            </a:r>
            <a:endParaRPr lang="en-US" altLang="ko-KR" sz="800" spc="-30" dirty="0">
              <a:solidFill>
                <a:schemeClr val="tx1">
                  <a:lumMod val="95000"/>
                  <a:lumOff val="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제목 1"/>
          <p:cNvSpPr>
            <a:spLocks noGrp="1"/>
          </p:cNvSpPr>
          <p:nvPr>
            <p:ph type="title"/>
          </p:nvPr>
        </p:nvSpPr>
        <p:spPr>
          <a:xfrm>
            <a:off x="256544" y="700126"/>
            <a:ext cx="7436608" cy="580926"/>
          </a:xfrm>
        </p:spPr>
        <p:txBody>
          <a:bodyPr>
            <a:noAutofit/>
          </a:bodyPr>
          <a:lstStyle/>
          <a:p>
            <a:pPr algn="l"/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코로나</a:t>
            </a:r>
            <a:r>
              <a:rPr lang="en-US" altLang="ko-KR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19</a:t>
            </a:r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의 영향</a:t>
            </a:r>
            <a:r>
              <a:rPr lang="en-US" altLang="ko-KR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_</a:t>
            </a:r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주관적 감염</a:t>
            </a:r>
            <a:r>
              <a:rPr lang="en-US" altLang="ko-KR" sz="4000" spc="-15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</a:rPr>
              <a:t>위험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BA1376A-1BCE-4C3B-85BD-05D751D6B156}" type="slidenum">
              <a:rPr lang="en-US" altLang="ko-KR" sz="800" spc="-3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pPr algn="r"/>
              <a:t>12</a:t>
            </a:fld>
            <a:r>
              <a:rPr lang="en-US" altLang="ko-KR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 / 34</a:t>
            </a: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107AC78E-50CD-4383-9DDE-40554B89BA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70927"/>
              </p:ext>
            </p:extLst>
          </p:nvPr>
        </p:nvGraphicFramePr>
        <p:xfrm>
          <a:off x="1055543" y="2801461"/>
          <a:ext cx="6903023" cy="2722376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1142033">
                  <a:extLst>
                    <a:ext uri="{9D8B030D-6E8A-4147-A177-3AD203B41FA5}">
                      <a16:colId xmlns:a16="http://schemas.microsoft.com/office/drawing/2014/main" val="2397793565"/>
                    </a:ext>
                  </a:extLst>
                </a:gridCol>
                <a:gridCol w="1142033">
                  <a:extLst>
                    <a:ext uri="{9D8B030D-6E8A-4147-A177-3AD203B41FA5}">
                      <a16:colId xmlns:a16="http://schemas.microsoft.com/office/drawing/2014/main" val="3159001994"/>
                    </a:ext>
                  </a:extLst>
                </a:gridCol>
                <a:gridCol w="1142033">
                  <a:extLst>
                    <a:ext uri="{9D8B030D-6E8A-4147-A177-3AD203B41FA5}">
                      <a16:colId xmlns:a16="http://schemas.microsoft.com/office/drawing/2014/main" val="1701452729"/>
                    </a:ext>
                  </a:extLst>
                </a:gridCol>
                <a:gridCol w="1192858">
                  <a:extLst>
                    <a:ext uri="{9D8B030D-6E8A-4147-A177-3AD203B41FA5}">
                      <a16:colId xmlns:a16="http://schemas.microsoft.com/office/drawing/2014/main" val="744153876"/>
                    </a:ext>
                  </a:extLst>
                </a:gridCol>
                <a:gridCol w="1142033">
                  <a:extLst>
                    <a:ext uri="{9D8B030D-6E8A-4147-A177-3AD203B41FA5}">
                      <a16:colId xmlns:a16="http://schemas.microsoft.com/office/drawing/2014/main" val="3382834121"/>
                    </a:ext>
                  </a:extLst>
                </a:gridCol>
                <a:gridCol w="1142033">
                  <a:extLst>
                    <a:ext uri="{9D8B030D-6E8A-4147-A177-3AD203B41FA5}">
                      <a16:colId xmlns:a16="http://schemas.microsoft.com/office/drawing/2014/main" val="2845899902"/>
                    </a:ext>
                  </a:extLst>
                </a:gridCol>
              </a:tblGrid>
              <a:tr h="162814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사업체구분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N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평균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표준화 편차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95% CI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772430"/>
                  </a:ext>
                </a:extLst>
              </a:tr>
              <a:tr h="1628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하한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상한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7652240"/>
                  </a:ext>
                </a:extLst>
              </a:tr>
              <a:tr h="16281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인 미만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221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4.19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1.787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3.96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4.43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32871332"/>
                  </a:ext>
                </a:extLst>
              </a:tr>
              <a:tr h="16281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인</a:t>
                      </a: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</a:rPr>
                        <a:t>~9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인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105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4.10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1.768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3.75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4.44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95837729"/>
                  </a:ext>
                </a:extLst>
              </a:tr>
              <a:tr h="16281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인</a:t>
                      </a: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</a:rPr>
                        <a:t>~29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인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128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kern="0" spc="-120" dirty="0">
                          <a:solidFill>
                            <a:srgbClr val="000000"/>
                          </a:solidFill>
                          <a:effectLst/>
                        </a:rPr>
                        <a:t>4.66</a:t>
                      </a:r>
                      <a:endParaRPr lang="en-US" sz="1400" u="sng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1.825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4.34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4.98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72283747"/>
                  </a:ext>
                </a:extLst>
              </a:tr>
              <a:tr h="16281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</a:rPr>
                        <a:t>30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인</a:t>
                      </a: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</a:rPr>
                        <a:t>~99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인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177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4.20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1.787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3.93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4.46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33876519"/>
                  </a:ext>
                </a:extLst>
              </a:tr>
              <a:tr h="16281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</a:rPr>
                        <a:t>100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인 이상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135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kern="0" spc="-120" dirty="0">
                          <a:solidFill>
                            <a:srgbClr val="000000"/>
                          </a:solidFill>
                          <a:effectLst/>
                        </a:rPr>
                        <a:t>3.70</a:t>
                      </a:r>
                      <a:endParaRPr lang="en-US" sz="1400" u="sng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1.792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3.39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4.00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94891280"/>
                  </a:ext>
                </a:extLst>
              </a:tr>
              <a:tr h="16281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전체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766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4.17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1.809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4.04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4.30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898864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4377639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455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코로나</a:t>
            </a:r>
            <a:r>
              <a:rPr lang="en-US" altLang="ko-KR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19</a:t>
            </a:r>
            <a:r>
              <a:rPr lang="ko-KR" altLang="en-US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의 노동환경 영향</a:t>
            </a:r>
            <a:endParaRPr lang="en-US" altLang="ko-KR" sz="800" spc="-30" dirty="0">
              <a:solidFill>
                <a:schemeClr val="tx1">
                  <a:lumMod val="95000"/>
                  <a:lumOff val="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제목 1"/>
          <p:cNvSpPr>
            <a:spLocks noGrp="1"/>
          </p:cNvSpPr>
          <p:nvPr>
            <p:ph type="title"/>
          </p:nvPr>
        </p:nvSpPr>
        <p:spPr>
          <a:xfrm>
            <a:off x="256544" y="700126"/>
            <a:ext cx="7436608" cy="580926"/>
          </a:xfrm>
        </p:spPr>
        <p:txBody>
          <a:bodyPr>
            <a:noAutofit/>
          </a:bodyPr>
          <a:lstStyle/>
          <a:p>
            <a:pPr algn="l"/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코로나</a:t>
            </a:r>
            <a:r>
              <a:rPr lang="en-US" altLang="ko-KR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19</a:t>
            </a:r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의 영향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BA1376A-1BCE-4C3B-85BD-05D751D6B156}" type="slidenum">
              <a:rPr lang="en-US" altLang="ko-KR" sz="800" spc="-3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pPr algn="r"/>
              <a:t>13</a:t>
            </a:fld>
            <a:r>
              <a:rPr lang="en-US" altLang="ko-KR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 / 34</a:t>
            </a:r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73D02F55-1870-4D84-A6F0-906ADE05D4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086237"/>
              </p:ext>
            </p:extLst>
          </p:nvPr>
        </p:nvGraphicFramePr>
        <p:xfrm>
          <a:off x="499871" y="2498058"/>
          <a:ext cx="8361715" cy="3062673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2447530">
                  <a:extLst>
                    <a:ext uri="{9D8B030D-6E8A-4147-A177-3AD203B41FA5}">
                      <a16:colId xmlns:a16="http://schemas.microsoft.com/office/drawing/2014/main" val="2497966808"/>
                    </a:ext>
                  </a:extLst>
                </a:gridCol>
                <a:gridCol w="1048279">
                  <a:extLst>
                    <a:ext uri="{9D8B030D-6E8A-4147-A177-3AD203B41FA5}">
                      <a16:colId xmlns:a16="http://schemas.microsoft.com/office/drawing/2014/main" val="4147113698"/>
                    </a:ext>
                  </a:extLst>
                </a:gridCol>
                <a:gridCol w="1048279">
                  <a:extLst>
                    <a:ext uri="{9D8B030D-6E8A-4147-A177-3AD203B41FA5}">
                      <a16:colId xmlns:a16="http://schemas.microsoft.com/office/drawing/2014/main" val="1523348189"/>
                    </a:ext>
                  </a:extLst>
                </a:gridCol>
                <a:gridCol w="1282839">
                  <a:extLst>
                    <a:ext uri="{9D8B030D-6E8A-4147-A177-3AD203B41FA5}">
                      <a16:colId xmlns:a16="http://schemas.microsoft.com/office/drawing/2014/main" val="2487088081"/>
                    </a:ext>
                  </a:extLst>
                </a:gridCol>
                <a:gridCol w="1267394">
                  <a:extLst>
                    <a:ext uri="{9D8B030D-6E8A-4147-A177-3AD203B41FA5}">
                      <a16:colId xmlns:a16="http://schemas.microsoft.com/office/drawing/2014/main" val="3437551483"/>
                    </a:ext>
                  </a:extLst>
                </a:gridCol>
                <a:gridCol w="1267394">
                  <a:extLst>
                    <a:ext uri="{9D8B030D-6E8A-4147-A177-3AD203B41FA5}">
                      <a16:colId xmlns:a16="http://schemas.microsoft.com/office/drawing/2014/main" val="2960705060"/>
                    </a:ext>
                  </a:extLst>
                </a:gridCol>
              </a:tblGrid>
              <a:tr h="234823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마스크 지급률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N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평균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표준화 편차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95% CI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791925"/>
                  </a:ext>
                </a:extLst>
              </a:tr>
              <a:tr h="2348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하한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상한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124860"/>
                  </a:ext>
                </a:extLst>
              </a:tr>
              <a:tr h="23482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모두 </a:t>
                      </a:r>
                      <a:r>
                        <a:rPr lang="ko-KR" altLang="en-US" sz="1400" kern="0" spc="-120" dirty="0" err="1">
                          <a:solidFill>
                            <a:srgbClr val="000000"/>
                          </a:solidFill>
                          <a:effectLst/>
                        </a:rPr>
                        <a:t>병ㆍ의원에서</a:t>
                      </a: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 지급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303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3.90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1.896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3.68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4.11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17558979"/>
                  </a:ext>
                </a:extLst>
              </a:tr>
              <a:tr h="23482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70% </a:t>
                      </a: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이상 </a:t>
                      </a:r>
                      <a:r>
                        <a:rPr lang="ko-KR" altLang="en-US" sz="1400" kern="0" spc="-120" dirty="0" err="1">
                          <a:solidFill>
                            <a:srgbClr val="000000"/>
                          </a:solidFill>
                          <a:effectLst/>
                        </a:rPr>
                        <a:t>병ㆍ의원에서</a:t>
                      </a: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 지급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93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4.00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1.608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3.67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4.33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37387358"/>
                  </a:ext>
                </a:extLst>
              </a:tr>
              <a:tr h="23482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</a:rPr>
                        <a:t>40%~70% 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병ㆍ의원에서 지급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71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4.08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1.671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3.69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4.48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18550908"/>
                  </a:ext>
                </a:extLst>
              </a:tr>
              <a:tr h="23482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</a:rPr>
                        <a:t>10%~40% 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병ㆍ의원에서 지급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61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4.77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1.465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4.40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5.15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629144224"/>
                  </a:ext>
                </a:extLst>
              </a:tr>
              <a:tr h="23482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</a:rPr>
                        <a:t>10% 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미만 병ㆍ의원에서 지급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184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4.40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1.799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4.14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4.66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42113159"/>
                  </a:ext>
                </a:extLst>
              </a:tr>
              <a:tr h="23482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</a:rPr>
                        <a:t>100% 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개인 구매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45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4.76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1.885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4.19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5.32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76530312"/>
                  </a:ext>
                </a:extLst>
              </a:tr>
              <a:tr h="23482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전체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757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4.17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1.807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4.04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4.30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46535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0729090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455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임금 및 노동조건</a:t>
            </a:r>
            <a:endParaRPr lang="en-US" altLang="ko-KR" sz="800" spc="-30" dirty="0">
              <a:solidFill>
                <a:schemeClr val="tx1">
                  <a:lumMod val="95000"/>
                  <a:lumOff val="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제목 1"/>
          <p:cNvSpPr>
            <a:spLocks noGrp="1"/>
          </p:cNvSpPr>
          <p:nvPr>
            <p:ph type="title"/>
          </p:nvPr>
        </p:nvSpPr>
        <p:spPr>
          <a:xfrm>
            <a:off x="256544" y="700126"/>
            <a:ext cx="7436608" cy="580926"/>
          </a:xfrm>
        </p:spPr>
        <p:txBody>
          <a:bodyPr>
            <a:noAutofit/>
          </a:bodyPr>
          <a:lstStyle/>
          <a:p>
            <a:pPr algn="l"/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근로계약서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BA1376A-1BCE-4C3B-85BD-05D751D6B156}" type="slidenum">
              <a:rPr lang="en-US" altLang="ko-KR" sz="800" spc="-3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pPr algn="r"/>
              <a:t>14</a:t>
            </a:fld>
            <a:r>
              <a:rPr lang="en-US" altLang="ko-KR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 / 34</a:t>
            </a: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4CB8C2D1-C4B2-4175-BFEE-278967AD77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460787"/>
              </p:ext>
            </p:extLst>
          </p:nvPr>
        </p:nvGraphicFramePr>
        <p:xfrm>
          <a:off x="1847631" y="2832386"/>
          <a:ext cx="5219383" cy="2041782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2617413">
                  <a:extLst>
                    <a:ext uri="{9D8B030D-6E8A-4147-A177-3AD203B41FA5}">
                      <a16:colId xmlns:a16="http://schemas.microsoft.com/office/drawing/2014/main" val="3889752278"/>
                    </a:ext>
                  </a:extLst>
                </a:gridCol>
                <a:gridCol w="1300985">
                  <a:extLst>
                    <a:ext uri="{9D8B030D-6E8A-4147-A177-3AD203B41FA5}">
                      <a16:colId xmlns:a16="http://schemas.microsoft.com/office/drawing/2014/main" val="2880874801"/>
                    </a:ext>
                  </a:extLst>
                </a:gridCol>
                <a:gridCol w="1300985">
                  <a:extLst>
                    <a:ext uri="{9D8B030D-6E8A-4147-A177-3AD203B41FA5}">
                      <a16:colId xmlns:a16="http://schemas.microsoft.com/office/drawing/2014/main" val="2553559104"/>
                    </a:ext>
                  </a:extLst>
                </a:gridCol>
              </a:tblGrid>
              <a:tr h="234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구분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빈도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퍼센트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056381744"/>
                  </a:ext>
                </a:extLst>
              </a:tr>
              <a:tr h="234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근로계약서 미작성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110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14.4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309341762"/>
                  </a:ext>
                </a:extLst>
              </a:tr>
              <a:tr h="234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근로계약서 작성 및 교부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416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54.3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883404293"/>
                  </a:ext>
                </a:extLst>
              </a:tr>
              <a:tr h="234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작성하였으나 </a:t>
                      </a:r>
                      <a:r>
                        <a:rPr lang="ko-KR" altLang="en-US" sz="1400" kern="0" spc="-120" dirty="0" err="1">
                          <a:solidFill>
                            <a:srgbClr val="000000"/>
                          </a:solidFill>
                          <a:effectLst/>
                        </a:rPr>
                        <a:t>교부받지</a:t>
                      </a: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 못했다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225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29.4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56195362"/>
                  </a:ext>
                </a:extLst>
              </a:tr>
              <a:tr h="234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결측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15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2.0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325616050"/>
                  </a:ext>
                </a:extLst>
              </a:tr>
              <a:tr h="234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계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766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100.0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208591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759366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455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임금 및 노동조건</a:t>
            </a:r>
            <a:endParaRPr lang="en-US" altLang="ko-KR" sz="800" spc="-30" dirty="0">
              <a:solidFill>
                <a:schemeClr val="tx1">
                  <a:lumMod val="95000"/>
                  <a:lumOff val="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제목 1"/>
          <p:cNvSpPr>
            <a:spLocks noGrp="1"/>
          </p:cNvSpPr>
          <p:nvPr>
            <p:ph type="title"/>
          </p:nvPr>
        </p:nvSpPr>
        <p:spPr>
          <a:xfrm>
            <a:off x="256544" y="700126"/>
            <a:ext cx="7436608" cy="580926"/>
          </a:xfrm>
        </p:spPr>
        <p:txBody>
          <a:bodyPr>
            <a:noAutofit/>
          </a:bodyPr>
          <a:lstStyle/>
          <a:p>
            <a:pPr algn="l"/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임금수준</a:t>
            </a:r>
            <a:r>
              <a:rPr lang="en-US" altLang="ko-KR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(2019</a:t>
            </a:r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년</a:t>
            </a:r>
            <a:r>
              <a:rPr lang="en-US" altLang="ko-KR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)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BA1376A-1BCE-4C3B-85BD-05D751D6B156}" type="slidenum">
              <a:rPr lang="en-US" altLang="ko-KR" sz="800" spc="-3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pPr algn="r"/>
              <a:t>15</a:t>
            </a:fld>
            <a:r>
              <a:rPr lang="en-US" altLang="ko-KR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 / 34</a:t>
            </a:r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607D7CE3-7995-4E6F-9788-82F1159C40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576974"/>
              </p:ext>
            </p:extLst>
          </p:nvPr>
        </p:nvGraphicFramePr>
        <p:xfrm>
          <a:off x="518819" y="1433318"/>
          <a:ext cx="8251984" cy="5785049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2224381">
                  <a:extLst>
                    <a:ext uri="{9D8B030D-6E8A-4147-A177-3AD203B41FA5}">
                      <a16:colId xmlns:a16="http://schemas.microsoft.com/office/drawing/2014/main" val="1371947488"/>
                    </a:ext>
                  </a:extLst>
                </a:gridCol>
                <a:gridCol w="3476799">
                  <a:extLst>
                    <a:ext uri="{9D8B030D-6E8A-4147-A177-3AD203B41FA5}">
                      <a16:colId xmlns:a16="http://schemas.microsoft.com/office/drawing/2014/main" val="3257170040"/>
                    </a:ext>
                  </a:extLst>
                </a:gridCol>
                <a:gridCol w="850268">
                  <a:extLst>
                    <a:ext uri="{9D8B030D-6E8A-4147-A177-3AD203B41FA5}">
                      <a16:colId xmlns:a16="http://schemas.microsoft.com/office/drawing/2014/main" val="2639053626"/>
                    </a:ext>
                  </a:extLst>
                </a:gridCol>
                <a:gridCol w="850268">
                  <a:extLst>
                    <a:ext uri="{9D8B030D-6E8A-4147-A177-3AD203B41FA5}">
                      <a16:colId xmlns:a16="http://schemas.microsoft.com/office/drawing/2014/main" val="3111395375"/>
                    </a:ext>
                  </a:extLst>
                </a:gridCol>
                <a:gridCol w="850268">
                  <a:extLst>
                    <a:ext uri="{9D8B030D-6E8A-4147-A177-3AD203B41FA5}">
                      <a16:colId xmlns:a16="http://schemas.microsoft.com/office/drawing/2014/main" val="563637178"/>
                    </a:ext>
                  </a:extLst>
                </a:gridCol>
              </a:tblGrid>
              <a:tr h="27508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직종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구분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빈도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퍼센트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카이제곱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029136066"/>
                  </a:ext>
                </a:extLst>
              </a:tr>
              <a:tr h="198882">
                <a:tc rowSpan="8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간호조무사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2,000</a:t>
                      </a: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만원 미만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170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26.9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rowSpan="1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241.490***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681573919"/>
                  </a:ext>
                </a:extLst>
              </a:tr>
              <a:tr h="19888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2,000</a:t>
                      </a: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만원이상 </a:t>
                      </a:r>
                      <a:r>
                        <a:rPr lang="en-US" altLang="ko-KR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~2,200</a:t>
                      </a: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만원미만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257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40.7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023277"/>
                  </a:ext>
                </a:extLst>
              </a:tr>
              <a:tr h="19888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2,200</a:t>
                      </a: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만원이상 </a:t>
                      </a:r>
                      <a:r>
                        <a:rPr lang="en-US" altLang="ko-KR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~2,500</a:t>
                      </a:r>
                      <a:r>
                        <a:rPr lang="ko-KR" altLang="en-US" sz="1400" kern="0" spc="-120" dirty="0" err="1">
                          <a:solidFill>
                            <a:srgbClr val="000000"/>
                          </a:solidFill>
                          <a:effectLst/>
                        </a:rPr>
                        <a:t>만원이하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112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17.7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520010"/>
                  </a:ext>
                </a:extLst>
              </a:tr>
              <a:tr h="19888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2,500</a:t>
                      </a: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만원이상 </a:t>
                      </a:r>
                      <a:r>
                        <a:rPr lang="en-US" altLang="ko-KR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~2,800</a:t>
                      </a:r>
                      <a:r>
                        <a:rPr lang="ko-KR" altLang="en-US" sz="1400" kern="0" spc="-120" dirty="0" err="1">
                          <a:solidFill>
                            <a:srgbClr val="000000"/>
                          </a:solidFill>
                          <a:effectLst/>
                        </a:rPr>
                        <a:t>만원이하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18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2.9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266050"/>
                  </a:ext>
                </a:extLst>
              </a:tr>
              <a:tr h="19888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2,800</a:t>
                      </a: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만원이상</a:t>
                      </a:r>
                      <a:r>
                        <a:rPr lang="en-US" altLang="ko-KR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~3,400</a:t>
                      </a: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만원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19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3.0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553457"/>
                  </a:ext>
                </a:extLst>
              </a:tr>
              <a:tr h="19888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3,400</a:t>
                      </a: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만원이상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22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3.5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15492"/>
                  </a:ext>
                </a:extLst>
              </a:tr>
              <a:tr h="18618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결측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33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5.4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910223"/>
                  </a:ext>
                </a:extLst>
              </a:tr>
              <a:tr h="18618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전체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631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100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737585"/>
                  </a:ext>
                </a:extLst>
              </a:tr>
              <a:tr h="198882">
                <a:tc rowSpan="8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물리치료사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2,000</a:t>
                      </a: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만원 미만	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4.4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516027"/>
                  </a:ext>
                </a:extLst>
              </a:tr>
              <a:tr h="19888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2,000</a:t>
                      </a: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만원이상 </a:t>
                      </a:r>
                      <a:r>
                        <a:rPr lang="en-US" altLang="ko-KR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~2,200</a:t>
                      </a: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만원미만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11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8.1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185081"/>
                  </a:ext>
                </a:extLst>
              </a:tr>
              <a:tr h="19888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2,200</a:t>
                      </a: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만원이상 </a:t>
                      </a:r>
                      <a:r>
                        <a:rPr lang="en-US" altLang="ko-KR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~2,500</a:t>
                      </a:r>
                      <a:r>
                        <a:rPr lang="ko-KR" altLang="en-US" sz="1400" kern="0" spc="-120" dirty="0" err="1">
                          <a:solidFill>
                            <a:srgbClr val="000000"/>
                          </a:solidFill>
                          <a:effectLst/>
                        </a:rPr>
                        <a:t>만원이하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25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18.5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283140"/>
                  </a:ext>
                </a:extLst>
              </a:tr>
              <a:tr h="19888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2,500</a:t>
                      </a: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만원이상 </a:t>
                      </a:r>
                      <a:r>
                        <a:rPr lang="en-US" altLang="ko-KR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~2,800</a:t>
                      </a:r>
                      <a:r>
                        <a:rPr lang="ko-KR" altLang="en-US" sz="1400" kern="0" spc="-120" dirty="0" err="1">
                          <a:solidFill>
                            <a:srgbClr val="000000"/>
                          </a:solidFill>
                          <a:effectLst/>
                        </a:rPr>
                        <a:t>만원이하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23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17.0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0143071"/>
                  </a:ext>
                </a:extLst>
              </a:tr>
              <a:tr h="19888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2,800</a:t>
                      </a: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만원이상</a:t>
                      </a:r>
                      <a:r>
                        <a:rPr lang="en-US" altLang="ko-KR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~3,400</a:t>
                      </a: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만원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37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27.4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338278"/>
                  </a:ext>
                </a:extLst>
              </a:tr>
              <a:tr h="19888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3,400</a:t>
                      </a: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만원이상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29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21.4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882959"/>
                  </a:ext>
                </a:extLst>
              </a:tr>
              <a:tr h="18618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결측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4.4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798514"/>
                  </a:ext>
                </a:extLst>
              </a:tr>
              <a:tr h="18618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전체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135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100.0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3769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036506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455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임금 및 노동조건</a:t>
            </a:r>
            <a:endParaRPr lang="en-US" altLang="ko-KR" sz="800" spc="-30" dirty="0">
              <a:solidFill>
                <a:schemeClr val="tx1">
                  <a:lumMod val="95000"/>
                  <a:lumOff val="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제목 1"/>
          <p:cNvSpPr>
            <a:spLocks noGrp="1"/>
          </p:cNvSpPr>
          <p:nvPr>
            <p:ph type="title"/>
          </p:nvPr>
        </p:nvSpPr>
        <p:spPr>
          <a:xfrm>
            <a:off x="256544" y="700126"/>
            <a:ext cx="7436608" cy="580926"/>
          </a:xfrm>
        </p:spPr>
        <p:txBody>
          <a:bodyPr>
            <a:noAutofit/>
          </a:bodyPr>
          <a:lstStyle/>
          <a:p>
            <a:pPr algn="l"/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임금수준</a:t>
            </a:r>
            <a:r>
              <a:rPr lang="en-US" altLang="ko-KR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(2019</a:t>
            </a:r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년</a:t>
            </a:r>
            <a:r>
              <a:rPr lang="en-US" altLang="ko-KR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)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BA1376A-1BCE-4C3B-85BD-05D751D6B156}" type="slidenum">
              <a:rPr lang="en-US" altLang="ko-KR" sz="800" spc="-3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pPr algn="r"/>
              <a:t>16</a:t>
            </a:fld>
            <a:r>
              <a:rPr lang="en-US" altLang="ko-KR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 / 34</a:t>
            </a: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15BB3F66-59B3-4A74-9133-03A1A50239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865124"/>
              </p:ext>
            </p:extLst>
          </p:nvPr>
        </p:nvGraphicFramePr>
        <p:xfrm>
          <a:off x="1410740" y="2449925"/>
          <a:ext cx="6314125" cy="2778000"/>
        </p:xfrm>
        <a:graphic>
          <a:graphicData uri="http://schemas.openxmlformats.org/drawingml/2006/table">
            <a:tbl>
              <a:tblPr/>
              <a:tblGrid>
                <a:gridCol w="1156495">
                  <a:extLst>
                    <a:ext uri="{9D8B030D-6E8A-4147-A177-3AD203B41FA5}">
                      <a16:colId xmlns:a16="http://schemas.microsoft.com/office/drawing/2014/main" val="210761780"/>
                    </a:ext>
                  </a:extLst>
                </a:gridCol>
                <a:gridCol w="1156495">
                  <a:extLst>
                    <a:ext uri="{9D8B030D-6E8A-4147-A177-3AD203B41FA5}">
                      <a16:colId xmlns:a16="http://schemas.microsoft.com/office/drawing/2014/main" val="2877203397"/>
                    </a:ext>
                  </a:extLst>
                </a:gridCol>
                <a:gridCol w="800227">
                  <a:extLst>
                    <a:ext uri="{9D8B030D-6E8A-4147-A177-3AD203B41FA5}">
                      <a16:colId xmlns:a16="http://schemas.microsoft.com/office/drawing/2014/main" val="1276027797"/>
                    </a:ext>
                  </a:extLst>
                </a:gridCol>
                <a:gridCol w="800227">
                  <a:extLst>
                    <a:ext uri="{9D8B030D-6E8A-4147-A177-3AD203B41FA5}">
                      <a16:colId xmlns:a16="http://schemas.microsoft.com/office/drawing/2014/main" val="181749506"/>
                    </a:ext>
                  </a:extLst>
                </a:gridCol>
                <a:gridCol w="800227">
                  <a:extLst>
                    <a:ext uri="{9D8B030D-6E8A-4147-A177-3AD203B41FA5}">
                      <a16:colId xmlns:a16="http://schemas.microsoft.com/office/drawing/2014/main" val="86739679"/>
                    </a:ext>
                  </a:extLst>
                </a:gridCol>
                <a:gridCol w="800227">
                  <a:extLst>
                    <a:ext uri="{9D8B030D-6E8A-4147-A177-3AD203B41FA5}">
                      <a16:colId xmlns:a16="http://schemas.microsoft.com/office/drawing/2014/main" val="811744177"/>
                    </a:ext>
                  </a:extLst>
                </a:gridCol>
                <a:gridCol w="800227">
                  <a:extLst>
                    <a:ext uri="{9D8B030D-6E8A-4147-A177-3AD203B41FA5}">
                      <a16:colId xmlns:a16="http://schemas.microsoft.com/office/drawing/2014/main" val="1328246305"/>
                    </a:ext>
                  </a:extLst>
                </a:gridCol>
              </a:tblGrid>
              <a:tr h="337820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응답자 전체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의원에 재직 중인 물리치료사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0727284"/>
                  </a:ext>
                </a:extLst>
              </a:tr>
              <a:tr h="2108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사업체 규모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근속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경력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근속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경력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198178"/>
                  </a:ext>
                </a:extLst>
              </a:tr>
              <a:tr h="198882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임금 수준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스피어만 상관계수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0.165***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0.261***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0.337***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0.139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-0.054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106278"/>
                  </a:ext>
                </a:extLst>
              </a:tr>
              <a:tr h="19888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유의확률 </a:t>
                      </a: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양측</a:t>
                      </a: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&lt;0.001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&lt;0.001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&lt;0.001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0.279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0.672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34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381520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455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임금 및 노동조건</a:t>
            </a:r>
            <a:endParaRPr lang="en-US" altLang="ko-KR" sz="800" spc="-30" dirty="0">
              <a:solidFill>
                <a:schemeClr val="tx1">
                  <a:lumMod val="95000"/>
                  <a:lumOff val="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제목 1"/>
          <p:cNvSpPr>
            <a:spLocks noGrp="1"/>
          </p:cNvSpPr>
          <p:nvPr>
            <p:ph type="title"/>
          </p:nvPr>
        </p:nvSpPr>
        <p:spPr>
          <a:xfrm>
            <a:off x="256544" y="700126"/>
            <a:ext cx="7436608" cy="580926"/>
          </a:xfrm>
        </p:spPr>
        <p:txBody>
          <a:bodyPr>
            <a:noAutofit/>
          </a:bodyPr>
          <a:lstStyle/>
          <a:p>
            <a:pPr algn="l"/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임금수준</a:t>
            </a:r>
            <a:r>
              <a:rPr lang="en-US" altLang="ko-KR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(2019</a:t>
            </a:r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년</a:t>
            </a:r>
            <a:r>
              <a:rPr lang="en-US" altLang="ko-KR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)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BA1376A-1BCE-4C3B-85BD-05D751D6B156}" type="slidenum">
              <a:rPr lang="en-US" altLang="ko-KR" sz="800" spc="-3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pPr algn="r"/>
              <a:t>17</a:t>
            </a:fld>
            <a:r>
              <a:rPr lang="en-US" altLang="ko-KR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 / 34</a:t>
            </a:r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FD022E2B-326F-470A-B84F-5D18930C51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441398"/>
              </p:ext>
            </p:extLst>
          </p:nvPr>
        </p:nvGraphicFramePr>
        <p:xfrm>
          <a:off x="499872" y="3195955"/>
          <a:ext cx="7985757" cy="1799592"/>
        </p:xfrm>
        <a:graphic>
          <a:graphicData uri="http://schemas.openxmlformats.org/drawingml/2006/table">
            <a:tbl>
              <a:tblPr/>
              <a:tblGrid>
                <a:gridCol w="1795440">
                  <a:extLst>
                    <a:ext uri="{9D8B030D-6E8A-4147-A177-3AD203B41FA5}">
                      <a16:colId xmlns:a16="http://schemas.microsoft.com/office/drawing/2014/main" val="4177959529"/>
                    </a:ext>
                  </a:extLst>
                </a:gridCol>
                <a:gridCol w="884331">
                  <a:extLst>
                    <a:ext uri="{9D8B030D-6E8A-4147-A177-3AD203B41FA5}">
                      <a16:colId xmlns:a16="http://schemas.microsoft.com/office/drawing/2014/main" val="2396530875"/>
                    </a:ext>
                  </a:extLst>
                </a:gridCol>
                <a:gridCol w="884331">
                  <a:extLst>
                    <a:ext uri="{9D8B030D-6E8A-4147-A177-3AD203B41FA5}">
                      <a16:colId xmlns:a16="http://schemas.microsoft.com/office/drawing/2014/main" val="2662201024"/>
                    </a:ext>
                  </a:extLst>
                </a:gridCol>
                <a:gridCol w="884331">
                  <a:extLst>
                    <a:ext uri="{9D8B030D-6E8A-4147-A177-3AD203B41FA5}">
                      <a16:colId xmlns:a16="http://schemas.microsoft.com/office/drawing/2014/main" val="470412347"/>
                    </a:ext>
                  </a:extLst>
                </a:gridCol>
                <a:gridCol w="884331">
                  <a:extLst>
                    <a:ext uri="{9D8B030D-6E8A-4147-A177-3AD203B41FA5}">
                      <a16:colId xmlns:a16="http://schemas.microsoft.com/office/drawing/2014/main" val="1433298404"/>
                    </a:ext>
                  </a:extLst>
                </a:gridCol>
                <a:gridCol w="884331">
                  <a:extLst>
                    <a:ext uri="{9D8B030D-6E8A-4147-A177-3AD203B41FA5}">
                      <a16:colId xmlns:a16="http://schemas.microsoft.com/office/drawing/2014/main" val="4157172993"/>
                    </a:ext>
                  </a:extLst>
                </a:gridCol>
                <a:gridCol w="884331">
                  <a:extLst>
                    <a:ext uri="{9D8B030D-6E8A-4147-A177-3AD203B41FA5}">
                      <a16:colId xmlns:a16="http://schemas.microsoft.com/office/drawing/2014/main" val="4014628214"/>
                    </a:ext>
                  </a:extLst>
                </a:gridCol>
                <a:gridCol w="884331">
                  <a:extLst>
                    <a:ext uri="{9D8B030D-6E8A-4147-A177-3AD203B41FA5}">
                      <a16:colId xmlns:a16="http://schemas.microsoft.com/office/drawing/2014/main" val="732184241"/>
                    </a:ext>
                  </a:extLst>
                </a:gridCol>
              </a:tblGrid>
              <a:tr h="41732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2,000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만원 미만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2,000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만원</a:t>
                      </a: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2,200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만원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2,200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만원</a:t>
                      </a: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2,500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만원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2,500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만원</a:t>
                      </a: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2,800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만원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2,800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만원</a:t>
                      </a: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3,400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만원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3,400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만원</a:t>
                      </a: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이상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카이제곱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628509"/>
                  </a:ext>
                </a:extLst>
              </a:tr>
              <a:tr h="19888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노동조합 있음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79.293***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798912"/>
                  </a:ext>
                </a:extLst>
              </a:tr>
              <a:tr h="19888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노동조합 없거나 모름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170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251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127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492695"/>
                  </a:ext>
                </a:extLst>
              </a:tr>
              <a:tr h="19888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전체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176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269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137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596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374264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455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노동시간 및 휴게</a:t>
            </a:r>
            <a:endParaRPr lang="en-US" altLang="ko-KR" sz="800" spc="-30" dirty="0">
              <a:solidFill>
                <a:schemeClr val="tx1">
                  <a:lumMod val="95000"/>
                  <a:lumOff val="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제목 1"/>
          <p:cNvSpPr>
            <a:spLocks noGrp="1"/>
          </p:cNvSpPr>
          <p:nvPr>
            <p:ph type="title"/>
          </p:nvPr>
        </p:nvSpPr>
        <p:spPr>
          <a:xfrm>
            <a:off x="256544" y="700126"/>
            <a:ext cx="7436608" cy="580926"/>
          </a:xfrm>
        </p:spPr>
        <p:txBody>
          <a:bodyPr>
            <a:noAutofit/>
          </a:bodyPr>
          <a:lstStyle/>
          <a:p>
            <a:pPr algn="l"/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야간근무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BA1376A-1BCE-4C3B-85BD-05D751D6B156}" type="slidenum">
              <a:rPr lang="en-US" altLang="ko-KR" sz="800" spc="-3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pPr algn="r"/>
              <a:t>18</a:t>
            </a:fld>
            <a:r>
              <a:rPr lang="en-US" altLang="ko-KR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 / 34</a:t>
            </a: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7C330DFC-393D-46DA-A058-5B0B1B47FA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849682"/>
              </p:ext>
            </p:extLst>
          </p:nvPr>
        </p:nvGraphicFramePr>
        <p:xfrm>
          <a:off x="282413" y="2043587"/>
          <a:ext cx="3450335" cy="3743267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1072895">
                  <a:extLst>
                    <a:ext uri="{9D8B030D-6E8A-4147-A177-3AD203B41FA5}">
                      <a16:colId xmlns:a16="http://schemas.microsoft.com/office/drawing/2014/main" val="1386390247"/>
                    </a:ext>
                  </a:extLst>
                </a:gridCol>
                <a:gridCol w="768096">
                  <a:extLst>
                    <a:ext uri="{9D8B030D-6E8A-4147-A177-3AD203B41FA5}">
                      <a16:colId xmlns:a16="http://schemas.microsoft.com/office/drawing/2014/main" val="2031372792"/>
                    </a:ext>
                  </a:extLst>
                </a:gridCol>
                <a:gridCol w="792480">
                  <a:extLst>
                    <a:ext uri="{9D8B030D-6E8A-4147-A177-3AD203B41FA5}">
                      <a16:colId xmlns:a16="http://schemas.microsoft.com/office/drawing/2014/main" val="1678008749"/>
                    </a:ext>
                  </a:extLst>
                </a:gridCol>
                <a:gridCol w="816864">
                  <a:extLst>
                    <a:ext uri="{9D8B030D-6E8A-4147-A177-3AD203B41FA5}">
                      <a16:colId xmlns:a16="http://schemas.microsoft.com/office/drawing/2014/main" val="977168680"/>
                    </a:ext>
                  </a:extLst>
                </a:gridCol>
              </a:tblGrid>
              <a:tr h="340078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야간진료 유무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빈도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퍼센트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39420007"/>
                  </a:ext>
                </a:extLst>
              </a:tr>
              <a:tr h="340078">
                <a:tc row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간호조무사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있음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147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23.3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37889255"/>
                  </a:ext>
                </a:extLst>
              </a:tr>
              <a:tr h="3400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없음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459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72.7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035802299"/>
                  </a:ext>
                </a:extLst>
              </a:tr>
              <a:tr h="3400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기타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22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3.5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9503982"/>
                  </a:ext>
                </a:extLst>
              </a:tr>
              <a:tr h="3400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결측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.5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670012872"/>
                  </a:ext>
                </a:extLst>
              </a:tr>
              <a:tr h="3400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전체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631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100.0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703276"/>
                  </a:ext>
                </a:extLst>
              </a:tr>
              <a:tr h="340078">
                <a:tc row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물리치료사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있음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5.9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66908515"/>
                  </a:ext>
                </a:extLst>
              </a:tr>
              <a:tr h="3400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없음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125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92.6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075165437"/>
                  </a:ext>
                </a:extLst>
              </a:tr>
              <a:tr h="3400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기타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.7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042594746"/>
                  </a:ext>
                </a:extLst>
              </a:tr>
              <a:tr h="3400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결측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.7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161616925"/>
                  </a:ext>
                </a:extLst>
              </a:tr>
              <a:tr h="3400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전체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135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100.0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21906996"/>
                  </a:ext>
                </a:extLst>
              </a:tr>
            </a:tbl>
          </a:graphicData>
        </a:graphic>
      </p:graphicFrame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96E34FBA-A930-4809-9F74-D557DB28CA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577506"/>
              </p:ext>
            </p:extLst>
          </p:nvPr>
        </p:nvGraphicFramePr>
        <p:xfrm>
          <a:off x="4235485" y="2547080"/>
          <a:ext cx="4626102" cy="2736282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1659636">
                  <a:extLst>
                    <a:ext uri="{9D8B030D-6E8A-4147-A177-3AD203B41FA5}">
                      <a16:colId xmlns:a16="http://schemas.microsoft.com/office/drawing/2014/main" val="3824344643"/>
                    </a:ext>
                  </a:extLst>
                </a:gridCol>
                <a:gridCol w="1659636">
                  <a:extLst>
                    <a:ext uri="{9D8B030D-6E8A-4147-A177-3AD203B41FA5}">
                      <a16:colId xmlns:a16="http://schemas.microsoft.com/office/drawing/2014/main" val="3770478012"/>
                    </a:ext>
                  </a:extLst>
                </a:gridCol>
                <a:gridCol w="653415">
                  <a:extLst>
                    <a:ext uri="{9D8B030D-6E8A-4147-A177-3AD203B41FA5}">
                      <a16:colId xmlns:a16="http://schemas.microsoft.com/office/drawing/2014/main" val="3250171558"/>
                    </a:ext>
                  </a:extLst>
                </a:gridCol>
                <a:gridCol w="653415">
                  <a:extLst>
                    <a:ext uri="{9D8B030D-6E8A-4147-A177-3AD203B41FA5}">
                      <a16:colId xmlns:a16="http://schemas.microsoft.com/office/drawing/2014/main" val="757708666"/>
                    </a:ext>
                  </a:extLst>
                </a:gridCol>
              </a:tblGrid>
              <a:tr h="19888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야간근무 시 수당 지급 여부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빈도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퍼센트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91895046"/>
                  </a:ext>
                </a:extLst>
              </a:tr>
              <a:tr h="234823"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간호조무사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받고 있다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79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59.8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309815453"/>
                  </a:ext>
                </a:extLst>
              </a:tr>
              <a:tr h="2348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받고 있지 않다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45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34.1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080635233"/>
                  </a:ext>
                </a:extLst>
              </a:tr>
              <a:tr h="2348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기타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5.1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4919848"/>
                  </a:ext>
                </a:extLst>
              </a:tr>
              <a:tr h="234823"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물리치료사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받고 있다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16.7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80161902"/>
                  </a:ext>
                </a:extLst>
              </a:tr>
              <a:tr h="2348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받고 있지 않다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66.7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4608437"/>
                  </a:ext>
                </a:extLst>
              </a:tr>
              <a:tr h="2348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기타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16.7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371667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6862475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455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노동시간 및 휴게</a:t>
            </a:r>
            <a:endParaRPr lang="en-US" altLang="ko-KR" sz="800" spc="-30" dirty="0">
              <a:solidFill>
                <a:schemeClr val="tx1">
                  <a:lumMod val="95000"/>
                  <a:lumOff val="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제목 1"/>
          <p:cNvSpPr>
            <a:spLocks noGrp="1"/>
          </p:cNvSpPr>
          <p:nvPr>
            <p:ph type="title"/>
          </p:nvPr>
        </p:nvSpPr>
        <p:spPr>
          <a:xfrm>
            <a:off x="256544" y="700126"/>
            <a:ext cx="7436608" cy="580926"/>
          </a:xfrm>
        </p:spPr>
        <p:txBody>
          <a:bodyPr>
            <a:noAutofit/>
          </a:bodyPr>
          <a:lstStyle/>
          <a:p>
            <a:pPr algn="l"/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휴게시간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BA1376A-1BCE-4C3B-85BD-05D751D6B156}" type="slidenum">
              <a:rPr lang="en-US" altLang="ko-KR" sz="800" spc="-3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pPr algn="r"/>
              <a:t>19</a:t>
            </a:fld>
            <a:r>
              <a:rPr lang="en-US" altLang="ko-KR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 / 34</a:t>
            </a:r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53358946-AC26-473A-A87F-10BFE0EE90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423884"/>
              </p:ext>
            </p:extLst>
          </p:nvPr>
        </p:nvGraphicFramePr>
        <p:xfrm>
          <a:off x="2140712" y="1679194"/>
          <a:ext cx="4399280" cy="2736282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1366520">
                  <a:extLst>
                    <a:ext uri="{9D8B030D-6E8A-4147-A177-3AD203B41FA5}">
                      <a16:colId xmlns:a16="http://schemas.microsoft.com/office/drawing/2014/main" val="4169485904"/>
                    </a:ext>
                  </a:extLst>
                </a:gridCol>
                <a:gridCol w="1366520">
                  <a:extLst>
                    <a:ext uri="{9D8B030D-6E8A-4147-A177-3AD203B41FA5}">
                      <a16:colId xmlns:a16="http://schemas.microsoft.com/office/drawing/2014/main" val="597907926"/>
                    </a:ext>
                  </a:extLst>
                </a:gridCol>
                <a:gridCol w="833120">
                  <a:extLst>
                    <a:ext uri="{9D8B030D-6E8A-4147-A177-3AD203B41FA5}">
                      <a16:colId xmlns:a16="http://schemas.microsoft.com/office/drawing/2014/main" val="1631818944"/>
                    </a:ext>
                  </a:extLst>
                </a:gridCol>
                <a:gridCol w="833120">
                  <a:extLst>
                    <a:ext uri="{9D8B030D-6E8A-4147-A177-3AD203B41FA5}">
                      <a16:colId xmlns:a16="http://schemas.microsoft.com/office/drawing/2014/main" val="3199787866"/>
                    </a:ext>
                  </a:extLst>
                </a:gridCol>
              </a:tblGrid>
              <a:tr h="40538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휴게시간 자유 사용 여부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빈도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퍼센트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94644651"/>
                  </a:ext>
                </a:extLst>
              </a:tr>
              <a:tr h="198882"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간호조무사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사용한다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356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56.4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635901365"/>
                  </a:ext>
                </a:extLst>
              </a:tr>
              <a:tr h="19888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아니다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275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43.6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41227681"/>
                  </a:ext>
                </a:extLst>
              </a:tr>
              <a:tr h="19888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전체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631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100.0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513792"/>
                  </a:ext>
                </a:extLst>
              </a:tr>
              <a:tr h="198882"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물리치료사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사용한다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117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86.7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06944154"/>
                  </a:ext>
                </a:extLst>
              </a:tr>
              <a:tr h="19888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아니다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18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13.3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348533928"/>
                  </a:ext>
                </a:extLst>
              </a:tr>
              <a:tr h="19888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전체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135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100.0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87084826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26C8CD4A-BDC5-4189-A6FD-BADD08D5E3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216386"/>
              </p:ext>
            </p:extLst>
          </p:nvPr>
        </p:nvGraphicFramePr>
        <p:xfrm>
          <a:off x="902208" y="4607081"/>
          <a:ext cx="7071359" cy="2055688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1160370">
                  <a:extLst>
                    <a:ext uri="{9D8B030D-6E8A-4147-A177-3AD203B41FA5}">
                      <a16:colId xmlns:a16="http://schemas.microsoft.com/office/drawing/2014/main" val="751747348"/>
                    </a:ext>
                  </a:extLst>
                </a:gridCol>
                <a:gridCol w="844427">
                  <a:extLst>
                    <a:ext uri="{9D8B030D-6E8A-4147-A177-3AD203B41FA5}">
                      <a16:colId xmlns:a16="http://schemas.microsoft.com/office/drawing/2014/main" val="1433074382"/>
                    </a:ext>
                  </a:extLst>
                </a:gridCol>
                <a:gridCol w="844427">
                  <a:extLst>
                    <a:ext uri="{9D8B030D-6E8A-4147-A177-3AD203B41FA5}">
                      <a16:colId xmlns:a16="http://schemas.microsoft.com/office/drawing/2014/main" val="3659331939"/>
                    </a:ext>
                  </a:extLst>
                </a:gridCol>
                <a:gridCol w="844427">
                  <a:extLst>
                    <a:ext uri="{9D8B030D-6E8A-4147-A177-3AD203B41FA5}">
                      <a16:colId xmlns:a16="http://schemas.microsoft.com/office/drawing/2014/main" val="707440799"/>
                    </a:ext>
                  </a:extLst>
                </a:gridCol>
                <a:gridCol w="844427">
                  <a:extLst>
                    <a:ext uri="{9D8B030D-6E8A-4147-A177-3AD203B41FA5}">
                      <a16:colId xmlns:a16="http://schemas.microsoft.com/office/drawing/2014/main" val="3612046499"/>
                    </a:ext>
                  </a:extLst>
                </a:gridCol>
                <a:gridCol w="844427">
                  <a:extLst>
                    <a:ext uri="{9D8B030D-6E8A-4147-A177-3AD203B41FA5}">
                      <a16:colId xmlns:a16="http://schemas.microsoft.com/office/drawing/2014/main" val="1760875739"/>
                    </a:ext>
                  </a:extLst>
                </a:gridCol>
                <a:gridCol w="844427">
                  <a:extLst>
                    <a:ext uri="{9D8B030D-6E8A-4147-A177-3AD203B41FA5}">
                      <a16:colId xmlns:a16="http://schemas.microsoft.com/office/drawing/2014/main" val="3079821993"/>
                    </a:ext>
                  </a:extLst>
                </a:gridCol>
                <a:gridCol w="844427">
                  <a:extLst>
                    <a:ext uri="{9D8B030D-6E8A-4147-A177-3AD203B41FA5}">
                      <a16:colId xmlns:a16="http://schemas.microsoft.com/office/drawing/2014/main" val="182110834"/>
                    </a:ext>
                  </a:extLst>
                </a:gridCol>
              </a:tblGrid>
              <a:tr h="19888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인 미만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인</a:t>
                      </a: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</a:rPr>
                        <a:t>~9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인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인</a:t>
                      </a: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</a:rPr>
                        <a:t>~29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인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</a:rPr>
                        <a:t>30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인</a:t>
                      </a: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</a:rPr>
                        <a:t>~99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인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</a:rPr>
                        <a:t>100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인 이상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카이제곱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98852078"/>
                  </a:ext>
                </a:extLst>
              </a:tr>
              <a:tr h="198882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간호조무사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사용한다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157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58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61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53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27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102.349***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0331802"/>
                  </a:ext>
                </a:extLst>
              </a:tr>
              <a:tr h="19888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아니다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46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27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36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91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75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107548"/>
                  </a:ext>
                </a:extLst>
              </a:tr>
              <a:tr h="198882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물리치료사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사용한다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15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29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28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28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1.680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17948655"/>
                  </a:ext>
                </a:extLst>
              </a:tr>
              <a:tr h="19888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아니다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920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5140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제목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ko-KR" altLang="en-US" sz="2800" b="1" dirty="0">
                <a:solidFill>
                  <a:srgbClr val="1D314E"/>
                </a:solidFill>
              </a:rPr>
              <a:t>조사개요</a:t>
            </a:r>
          </a:p>
        </p:txBody>
      </p:sp>
      <p:sp>
        <p:nvSpPr>
          <p:cNvPr id="2" name="내용 개체 틀 1">
            <a:extLst>
              <a:ext uri="{FF2B5EF4-FFF2-40B4-BE49-F238E27FC236}">
                <a16:creationId xmlns:a16="http://schemas.microsoft.com/office/drawing/2014/main" id="{3C276952-C645-4C1C-8E4F-CF3359CA6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300" y="1574801"/>
            <a:ext cx="1905000" cy="4711699"/>
          </a:xfrm>
        </p:spPr>
        <p:txBody>
          <a:bodyPr/>
          <a:lstStyle/>
          <a:p>
            <a:r>
              <a:rPr lang="ko-KR" altLang="en-US" sz="1400" dirty="0"/>
              <a:t>조사대상</a:t>
            </a:r>
            <a:endParaRPr lang="en-US" altLang="ko-KR" sz="1400" dirty="0"/>
          </a:p>
          <a:p>
            <a:endParaRPr lang="en-US" altLang="ko-KR" sz="1400" dirty="0"/>
          </a:p>
          <a:p>
            <a:r>
              <a:rPr lang="ko-KR" altLang="en-US" sz="1400" dirty="0"/>
              <a:t>조사방법</a:t>
            </a:r>
            <a:endParaRPr lang="en-US" altLang="ko-KR" sz="1400" dirty="0"/>
          </a:p>
          <a:p>
            <a:endParaRPr lang="en-US" altLang="ko-KR" sz="1400" dirty="0"/>
          </a:p>
          <a:p>
            <a:r>
              <a:rPr lang="ko-KR" altLang="en-US" sz="1400" dirty="0"/>
              <a:t>설문지 구성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691D508-39B8-4BBB-B588-A5A675061D6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2336800" y="1574801"/>
            <a:ext cx="6426200" cy="4711699"/>
          </a:xfrm>
        </p:spPr>
        <p:txBody>
          <a:bodyPr>
            <a:normAutofit/>
          </a:bodyPr>
          <a:lstStyle/>
          <a:p>
            <a:r>
              <a:rPr lang="ko-KR" altLang="en-US" sz="1400" dirty="0"/>
              <a:t>전라북도 소재 의료기관에 종사중인 간호조무사</a:t>
            </a:r>
            <a:r>
              <a:rPr lang="en-US" altLang="ko-KR" sz="1400" dirty="0"/>
              <a:t>, </a:t>
            </a:r>
            <a:r>
              <a:rPr lang="ko-KR" altLang="en-US" sz="1400" dirty="0"/>
              <a:t>물리치료사</a:t>
            </a:r>
            <a:endParaRPr lang="en-US" altLang="ko-KR" sz="1400" dirty="0"/>
          </a:p>
          <a:p>
            <a:endParaRPr lang="en-US" altLang="ko-KR" sz="1400" dirty="0"/>
          </a:p>
          <a:p>
            <a:r>
              <a:rPr lang="ko-KR" altLang="en-US" sz="1400" dirty="0"/>
              <a:t>온라인 설문조사</a:t>
            </a:r>
            <a:r>
              <a:rPr lang="en-US" altLang="ko-KR" sz="1400" dirty="0"/>
              <a:t>(2020</a:t>
            </a:r>
            <a:r>
              <a:rPr lang="ko-KR" altLang="en-US" sz="1400" dirty="0"/>
              <a:t>년 </a:t>
            </a:r>
            <a:r>
              <a:rPr lang="en-US" altLang="ko-KR" sz="1400" dirty="0"/>
              <a:t>9</a:t>
            </a:r>
            <a:r>
              <a:rPr lang="ko-KR" altLang="en-US" sz="1400" dirty="0"/>
              <a:t>월 </a:t>
            </a:r>
            <a:r>
              <a:rPr lang="en-US" altLang="ko-KR" sz="1400" dirty="0"/>
              <a:t>14</a:t>
            </a:r>
            <a:r>
              <a:rPr lang="ko-KR" altLang="en-US" sz="1400" dirty="0"/>
              <a:t>일 </a:t>
            </a:r>
            <a:r>
              <a:rPr lang="en-US" altLang="ko-KR" sz="1400" dirty="0"/>
              <a:t>~ 25</a:t>
            </a:r>
            <a:r>
              <a:rPr lang="ko-KR" altLang="en-US" sz="1400" dirty="0"/>
              <a:t>일</a:t>
            </a:r>
            <a:r>
              <a:rPr lang="en-US" altLang="ko-KR" sz="1400" dirty="0"/>
              <a:t>)</a:t>
            </a:r>
          </a:p>
          <a:p>
            <a:endParaRPr lang="en-US" altLang="ko-KR" sz="1400" dirty="0"/>
          </a:p>
          <a:p>
            <a:pPr marL="0" marR="0" indent="-205740" algn="just" fontAlgn="base" latinLnBrk="1">
              <a:lnSpc>
                <a:spcPct val="166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400" dirty="0"/>
              <a:t>설문지는 기본 인적사항</a:t>
            </a:r>
            <a:r>
              <a:rPr lang="en-US" altLang="ko-KR" sz="1400" dirty="0"/>
              <a:t>, </a:t>
            </a:r>
            <a:r>
              <a:rPr lang="ko-KR" altLang="en-US" sz="1400" dirty="0"/>
              <a:t>재직자 특성</a:t>
            </a:r>
            <a:r>
              <a:rPr lang="en-US" altLang="ko-KR" sz="1400" dirty="0"/>
              <a:t>, </a:t>
            </a:r>
            <a:r>
              <a:rPr lang="ko-KR" altLang="en-US" sz="1400" dirty="0"/>
              <a:t>사업장 특성</a:t>
            </a:r>
            <a:r>
              <a:rPr lang="en-US" altLang="ko-KR" sz="1400" dirty="0"/>
              <a:t>, </a:t>
            </a:r>
            <a:r>
              <a:rPr lang="ko-KR" altLang="en-US" sz="1400" dirty="0"/>
              <a:t>노동조건을 비롯한 노동환경 설문으로 구성</a:t>
            </a:r>
          </a:p>
          <a:p>
            <a:pPr marL="0" marR="0" indent="-361950" algn="just" fontAlgn="base" latinLnBrk="1">
              <a:lnSpc>
                <a:spcPct val="16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/>
              <a:t>‧ </a:t>
            </a:r>
            <a:r>
              <a:rPr lang="ko-KR" altLang="en-US" sz="1400" dirty="0"/>
              <a:t>기본 인적사항은 사업장 특성과 노동조건 사이의 연관성을 분석할 때 개인적 차이를 보정하기 위하여 조사하였으며</a:t>
            </a:r>
            <a:r>
              <a:rPr lang="en-US" altLang="ko-KR" sz="1400" dirty="0"/>
              <a:t>, </a:t>
            </a:r>
            <a:r>
              <a:rPr lang="ko-KR" altLang="en-US" sz="1400" dirty="0"/>
              <a:t>성별</a:t>
            </a:r>
            <a:r>
              <a:rPr lang="en-US" altLang="ko-KR" sz="1400" dirty="0"/>
              <a:t>, </a:t>
            </a:r>
            <a:r>
              <a:rPr lang="ko-KR" altLang="en-US" sz="1400" dirty="0"/>
              <a:t>나이</a:t>
            </a:r>
            <a:r>
              <a:rPr lang="en-US" altLang="ko-KR" sz="1400" dirty="0"/>
              <a:t>, </a:t>
            </a:r>
            <a:r>
              <a:rPr lang="ko-KR" altLang="en-US" sz="1400" dirty="0"/>
              <a:t>직종을 조사</a:t>
            </a:r>
          </a:p>
          <a:p>
            <a:pPr marL="0" marR="0" indent="-361950" algn="just" fontAlgn="base" latinLnBrk="1">
              <a:lnSpc>
                <a:spcPct val="16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/>
              <a:t>‧ </a:t>
            </a:r>
            <a:r>
              <a:rPr lang="ko-KR" altLang="en-US" sz="1400" dirty="0"/>
              <a:t>재직자 특성은 근무형태</a:t>
            </a:r>
            <a:r>
              <a:rPr lang="en-US" altLang="ko-KR" sz="1400" dirty="0"/>
              <a:t>, </a:t>
            </a:r>
            <a:r>
              <a:rPr lang="ko-KR" altLang="en-US" sz="1400" dirty="0"/>
              <a:t>경력</a:t>
            </a:r>
            <a:r>
              <a:rPr lang="en-US" altLang="ko-KR" sz="1400" dirty="0"/>
              <a:t>, </a:t>
            </a:r>
            <a:r>
              <a:rPr lang="ko-KR" altLang="en-US" sz="1400" dirty="0"/>
              <a:t>근속연수를 조사</a:t>
            </a:r>
          </a:p>
          <a:p>
            <a:pPr marL="0" marR="0" indent="-361950" algn="just" fontAlgn="base" latinLnBrk="1">
              <a:lnSpc>
                <a:spcPct val="16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/>
              <a:t>‧ </a:t>
            </a:r>
            <a:r>
              <a:rPr lang="ko-KR" altLang="en-US" sz="1400" dirty="0"/>
              <a:t>사업체 특성은 의료기관 종별</a:t>
            </a:r>
            <a:r>
              <a:rPr lang="en-US" altLang="ko-KR" sz="1400" dirty="0"/>
              <a:t>, </a:t>
            </a:r>
            <a:r>
              <a:rPr lang="ko-KR" altLang="en-US" sz="1400" dirty="0"/>
              <a:t>사업장규모</a:t>
            </a:r>
            <a:r>
              <a:rPr lang="en-US" altLang="ko-KR" sz="1400" dirty="0"/>
              <a:t>, </a:t>
            </a:r>
            <a:r>
              <a:rPr lang="ko-KR" altLang="en-US" sz="1400" dirty="0"/>
              <a:t>사업장 소재지</a:t>
            </a:r>
            <a:r>
              <a:rPr lang="en-US" altLang="ko-KR" sz="1400" dirty="0"/>
              <a:t>, </a:t>
            </a:r>
            <a:r>
              <a:rPr lang="ko-KR" altLang="en-US" sz="1400" dirty="0"/>
              <a:t>노동조합 유무를 조사</a:t>
            </a:r>
          </a:p>
          <a:p>
            <a:pPr marL="0" marR="0" indent="-361950" algn="just" fontAlgn="base" latinLnBrk="1">
              <a:lnSpc>
                <a:spcPct val="16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/>
              <a:t>‧ </a:t>
            </a:r>
            <a:r>
              <a:rPr lang="ko-KR" altLang="en-US" sz="1400" dirty="0"/>
              <a:t>노동조건을 비롯한 노동환경은 코로나</a:t>
            </a:r>
            <a:r>
              <a:rPr lang="en-US" altLang="ko-KR" sz="1400" dirty="0"/>
              <a:t>19 </a:t>
            </a:r>
            <a:r>
              <a:rPr lang="ko-KR" altLang="en-US" sz="1400" dirty="0"/>
              <a:t>이후 노동환경 변화</a:t>
            </a:r>
            <a:r>
              <a:rPr lang="en-US" altLang="ko-KR" sz="1400" dirty="0"/>
              <a:t>, </a:t>
            </a:r>
            <a:r>
              <a:rPr lang="ko-KR" altLang="en-US" sz="1400" dirty="0"/>
              <a:t>근로계약</a:t>
            </a:r>
            <a:r>
              <a:rPr lang="en-US" altLang="ko-KR" sz="1400" dirty="0"/>
              <a:t>‧</a:t>
            </a:r>
            <a:r>
              <a:rPr lang="ko-KR" altLang="en-US" sz="1400" dirty="0"/>
              <a:t>임금</a:t>
            </a:r>
            <a:r>
              <a:rPr lang="en-US" altLang="ko-KR" sz="1400" dirty="0"/>
              <a:t>‧</a:t>
            </a:r>
            <a:r>
              <a:rPr lang="ko-KR" altLang="en-US" sz="1400" dirty="0"/>
              <a:t>노동조건</a:t>
            </a:r>
            <a:r>
              <a:rPr lang="en-US" altLang="ko-KR" sz="1400" dirty="0"/>
              <a:t>, </a:t>
            </a:r>
            <a:r>
              <a:rPr lang="ko-KR" altLang="en-US" sz="1400" dirty="0"/>
              <a:t>노동시간과 휴게시간</a:t>
            </a:r>
            <a:r>
              <a:rPr lang="en-US" altLang="ko-KR" sz="1400" dirty="0"/>
              <a:t>, </a:t>
            </a:r>
            <a:r>
              <a:rPr lang="ko-KR" altLang="en-US" sz="1400" dirty="0"/>
              <a:t>노동환경 만족도와 노동조합에 대한 인식을 조사</a:t>
            </a:r>
          </a:p>
          <a:p>
            <a:endParaRPr lang="ko-KR" altLang="en-US" sz="1400" dirty="0"/>
          </a:p>
        </p:txBody>
      </p:sp>
    </p:spTree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455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노동시간 및 휴게</a:t>
            </a:r>
            <a:endParaRPr lang="en-US" altLang="ko-KR" sz="800" spc="-30" dirty="0">
              <a:solidFill>
                <a:schemeClr val="tx1">
                  <a:lumMod val="95000"/>
                  <a:lumOff val="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제목 1"/>
          <p:cNvSpPr>
            <a:spLocks noGrp="1"/>
          </p:cNvSpPr>
          <p:nvPr>
            <p:ph type="title"/>
          </p:nvPr>
        </p:nvSpPr>
        <p:spPr>
          <a:xfrm>
            <a:off x="256544" y="700126"/>
            <a:ext cx="7436608" cy="580926"/>
          </a:xfrm>
        </p:spPr>
        <p:txBody>
          <a:bodyPr>
            <a:noAutofit/>
          </a:bodyPr>
          <a:lstStyle/>
          <a:p>
            <a:pPr algn="l"/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휴일수당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BA1376A-1BCE-4C3B-85BD-05D751D6B156}" type="slidenum">
              <a:rPr lang="en-US" altLang="ko-KR" sz="800" spc="-3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pPr algn="r"/>
              <a:t>20</a:t>
            </a:fld>
            <a:r>
              <a:rPr lang="en-US" altLang="ko-KR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 / 34</a:t>
            </a: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B8AF96CE-032A-4193-99E6-C0EE1EFE67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732055"/>
              </p:ext>
            </p:extLst>
          </p:nvPr>
        </p:nvGraphicFramePr>
        <p:xfrm>
          <a:off x="364803" y="2606135"/>
          <a:ext cx="8406002" cy="290284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1469259">
                  <a:extLst>
                    <a:ext uri="{9D8B030D-6E8A-4147-A177-3AD203B41FA5}">
                      <a16:colId xmlns:a16="http://schemas.microsoft.com/office/drawing/2014/main" val="1940872171"/>
                    </a:ext>
                  </a:extLst>
                </a:gridCol>
                <a:gridCol w="630613">
                  <a:extLst>
                    <a:ext uri="{9D8B030D-6E8A-4147-A177-3AD203B41FA5}">
                      <a16:colId xmlns:a16="http://schemas.microsoft.com/office/drawing/2014/main" val="1437758443"/>
                    </a:ext>
                  </a:extLst>
                </a:gridCol>
                <a:gridCol w="630613">
                  <a:extLst>
                    <a:ext uri="{9D8B030D-6E8A-4147-A177-3AD203B41FA5}">
                      <a16:colId xmlns:a16="http://schemas.microsoft.com/office/drawing/2014/main" val="2620401446"/>
                    </a:ext>
                  </a:extLst>
                </a:gridCol>
                <a:gridCol w="630613">
                  <a:extLst>
                    <a:ext uri="{9D8B030D-6E8A-4147-A177-3AD203B41FA5}">
                      <a16:colId xmlns:a16="http://schemas.microsoft.com/office/drawing/2014/main" val="4284774057"/>
                    </a:ext>
                  </a:extLst>
                </a:gridCol>
                <a:gridCol w="630613">
                  <a:extLst>
                    <a:ext uri="{9D8B030D-6E8A-4147-A177-3AD203B41FA5}">
                      <a16:colId xmlns:a16="http://schemas.microsoft.com/office/drawing/2014/main" val="3491951789"/>
                    </a:ext>
                  </a:extLst>
                </a:gridCol>
                <a:gridCol w="630613">
                  <a:extLst>
                    <a:ext uri="{9D8B030D-6E8A-4147-A177-3AD203B41FA5}">
                      <a16:colId xmlns:a16="http://schemas.microsoft.com/office/drawing/2014/main" val="3188747139"/>
                    </a:ext>
                  </a:extLst>
                </a:gridCol>
                <a:gridCol w="630613">
                  <a:extLst>
                    <a:ext uri="{9D8B030D-6E8A-4147-A177-3AD203B41FA5}">
                      <a16:colId xmlns:a16="http://schemas.microsoft.com/office/drawing/2014/main" val="3855372029"/>
                    </a:ext>
                  </a:extLst>
                </a:gridCol>
                <a:gridCol w="630613">
                  <a:extLst>
                    <a:ext uri="{9D8B030D-6E8A-4147-A177-3AD203B41FA5}">
                      <a16:colId xmlns:a16="http://schemas.microsoft.com/office/drawing/2014/main" val="1737798177"/>
                    </a:ext>
                  </a:extLst>
                </a:gridCol>
                <a:gridCol w="630613">
                  <a:extLst>
                    <a:ext uri="{9D8B030D-6E8A-4147-A177-3AD203B41FA5}">
                      <a16:colId xmlns:a16="http://schemas.microsoft.com/office/drawing/2014/main" val="250521658"/>
                    </a:ext>
                  </a:extLst>
                </a:gridCol>
                <a:gridCol w="630613">
                  <a:extLst>
                    <a:ext uri="{9D8B030D-6E8A-4147-A177-3AD203B41FA5}">
                      <a16:colId xmlns:a16="http://schemas.microsoft.com/office/drawing/2014/main" val="4084139060"/>
                    </a:ext>
                  </a:extLst>
                </a:gridCol>
                <a:gridCol w="630613">
                  <a:extLst>
                    <a:ext uri="{9D8B030D-6E8A-4147-A177-3AD203B41FA5}">
                      <a16:colId xmlns:a16="http://schemas.microsoft.com/office/drawing/2014/main" val="32605970"/>
                    </a:ext>
                  </a:extLst>
                </a:gridCol>
                <a:gridCol w="630613">
                  <a:extLst>
                    <a:ext uri="{9D8B030D-6E8A-4147-A177-3AD203B41FA5}">
                      <a16:colId xmlns:a16="http://schemas.microsoft.com/office/drawing/2014/main" val="2098184719"/>
                    </a:ext>
                  </a:extLst>
                </a:gridCol>
              </a:tblGrid>
              <a:tr h="234696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주말 근무 수당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공휴일 근무 수당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비자발적 휴업 시 수당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793532"/>
                  </a:ext>
                </a:extLst>
              </a:tr>
              <a:tr h="58445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받음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받지 않음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계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받음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받지 않음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계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받음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받지 않음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일부 수당 처리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기타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계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8681258"/>
                  </a:ext>
                </a:extLst>
              </a:tr>
              <a:tr h="378460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간호조무사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119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364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483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103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215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318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213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192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51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175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631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3121537"/>
                  </a:ext>
                </a:extLst>
              </a:tr>
              <a:tr h="37846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24.6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75.4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100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32.4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67.6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100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33.8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30.4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8.1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27.7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100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086741"/>
                  </a:ext>
                </a:extLst>
              </a:tr>
              <a:tr h="378460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물리치료사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39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77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116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11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47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58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62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50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135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37553848"/>
                  </a:ext>
                </a:extLst>
              </a:tr>
              <a:tr h="37846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33.6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66.4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100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19.0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81.0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100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45.9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12.6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4.4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37.0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100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117240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427584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455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노동시간 및 휴게</a:t>
            </a:r>
            <a:endParaRPr lang="en-US" altLang="ko-KR" sz="800" spc="-30" dirty="0">
              <a:solidFill>
                <a:schemeClr val="tx1">
                  <a:lumMod val="95000"/>
                  <a:lumOff val="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제목 1"/>
          <p:cNvSpPr>
            <a:spLocks noGrp="1"/>
          </p:cNvSpPr>
          <p:nvPr>
            <p:ph type="title"/>
          </p:nvPr>
        </p:nvSpPr>
        <p:spPr>
          <a:xfrm>
            <a:off x="256544" y="700126"/>
            <a:ext cx="7436608" cy="580926"/>
          </a:xfrm>
        </p:spPr>
        <p:txBody>
          <a:bodyPr>
            <a:noAutofit/>
          </a:bodyPr>
          <a:lstStyle/>
          <a:p>
            <a:pPr algn="l"/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연차 휴가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BA1376A-1BCE-4C3B-85BD-05D751D6B156}" type="slidenum">
              <a:rPr lang="en-US" altLang="ko-KR" sz="800" spc="-3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pPr algn="r"/>
              <a:t>21</a:t>
            </a:fld>
            <a:r>
              <a:rPr lang="en-US" altLang="ko-KR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 / 34</a:t>
            </a:r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4EFCF3CB-1074-41BB-8731-A3D17B0D93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542765"/>
              </p:ext>
            </p:extLst>
          </p:nvPr>
        </p:nvGraphicFramePr>
        <p:xfrm>
          <a:off x="916300" y="1688624"/>
          <a:ext cx="7303006" cy="4791970"/>
        </p:xfrm>
        <a:graphic>
          <a:graphicData uri="http://schemas.openxmlformats.org/drawingml/2006/table">
            <a:tbl>
              <a:tblPr/>
              <a:tblGrid>
                <a:gridCol w="2472798">
                  <a:extLst>
                    <a:ext uri="{9D8B030D-6E8A-4147-A177-3AD203B41FA5}">
                      <a16:colId xmlns:a16="http://schemas.microsoft.com/office/drawing/2014/main" val="1286220029"/>
                    </a:ext>
                  </a:extLst>
                </a:gridCol>
                <a:gridCol w="2472798">
                  <a:extLst>
                    <a:ext uri="{9D8B030D-6E8A-4147-A177-3AD203B41FA5}">
                      <a16:colId xmlns:a16="http://schemas.microsoft.com/office/drawing/2014/main" val="3149413769"/>
                    </a:ext>
                  </a:extLst>
                </a:gridCol>
                <a:gridCol w="1178705">
                  <a:extLst>
                    <a:ext uri="{9D8B030D-6E8A-4147-A177-3AD203B41FA5}">
                      <a16:colId xmlns:a16="http://schemas.microsoft.com/office/drawing/2014/main" val="3547127827"/>
                    </a:ext>
                  </a:extLst>
                </a:gridCol>
                <a:gridCol w="1178705">
                  <a:extLst>
                    <a:ext uri="{9D8B030D-6E8A-4147-A177-3AD203B41FA5}">
                      <a16:colId xmlns:a16="http://schemas.microsoft.com/office/drawing/2014/main" val="2287849544"/>
                    </a:ext>
                  </a:extLst>
                </a:gridCol>
              </a:tblGrid>
              <a:tr h="23482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직종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연차 휴가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빈도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퍼센트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625901"/>
                  </a:ext>
                </a:extLst>
              </a:tr>
              <a:tr h="234823">
                <a:tc row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간호조무사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자유롭게 사용한다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242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38.4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953919"/>
                  </a:ext>
                </a:extLst>
              </a:tr>
              <a:tr h="2348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자유롭게 사용하지 못한다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39.6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436698"/>
                  </a:ext>
                </a:extLst>
              </a:tr>
              <a:tr h="2348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연차휴가촉진제도로 강제로 사용한다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6.5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902895"/>
                  </a:ext>
                </a:extLst>
              </a:tr>
              <a:tr h="2348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연차가 없다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14.3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319023"/>
                  </a:ext>
                </a:extLst>
              </a:tr>
              <a:tr h="2348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기타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991753"/>
                  </a:ext>
                </a:extLst>
              </a:tr>
              <a:tr h="2348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전체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631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886863"/>
                  </a:ext>
                </a:extLst>
              </a:tr>
              <a:tr h="234823">
                <a:tc row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물리치료사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자유롭게 사용한다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50.4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330033"/>
                  </a:ext>
                </a:extLst>
              </a:tr>
              <a:tr h="2348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자유롭게 사용하지 못한다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32.6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424971"/>
                  </a:ext>
                </a:extLst>
              </a:tr>
              <a:tr h="2348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연차휴가촉진제도로 강제로 사용한다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3.0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609698"/>
                  </a:ext>
                </a:extLst>
              </a:tr>
              <a:tr h="2348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연차가 없다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14.1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397488"/>
                  </a:ext>
                </a:extLst>
              </a:tr>
              <a:tr h="2348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기타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135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940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2095925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455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노동시간 및 휴게</a:t>
            </a:r>
            <a:endParaRPr lang="en-US" altLang="ko-KR" sz="800" spc="-30" dirty="0">
              <a:solidFill>
                <a:schemeClr val="tx1">
                  <a:lumMod val="95000"/>
                  <a:lumOff val="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제목 1"/>
          <p:cNvSpPr>
            <a:spLocks noGrp="1"/>
          </p:cNvSpPr>
          <p:nvPr>
            <p:ph type="title"/>
          </p:nvPr>
        </p:nvSpPr>
        <p:spPr>
          <a:xfrm>
            <a:off x="256544" y="700126"/>
            <a:ext cx="7436608" cy="580926"/>
          </a:xfrm>
        </p:spPr>
        <p:txBody>
          <a:bodyPr>
            <a:noAutofit/>
          </a:bodyPr>
          <a:lstStyle/>
          <a:p>
            <a:pPr algn="l"/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보수교육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BA1376A-1BCE-4C3B-85BD-05D751D6B156}" type="slidenum">
              <a:rPr lang="en-US" altLang="ko-KR" sz="800" spc="-3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pPr algn="r"/>
              <a:t>22</a:t>
            </a:fld>
            <a:r>
              <a:rPr lang="en-US" altLang="ko-KR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 / 34</a:t>
            </a: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2C2FE523-15B2-4F58-858D-79ADCB544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871418"/>
              </p:ext>
            </p:extLst>
          </p:nvPr>
        </p:nvGraphicFramePr>
        <p:xfrm>
          <a:off x="2157216" y="2458434"/>
          <a:ext cx="4821174" cy="3062673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1396787">
                  <a:extLst>
                    <a:ext uri="{9D8B030D-6E8A-4147-A177-3AD203B41FA5}">
                      <a16:colId xmlns:a16="http://schemas.microsoft.com/office/drawing/2014/main" val="418323308"/>
                    </a:ext>
                  </a:extLst>
                </a:gridCol>
                <a:gridCol w="1396787">
                  <a:extLst>
                    <a:ext uri="{9D8B030D-6E8A-4147-A177-3AD203B41FA5}">
                      <a16:colId xmlns:a16="http://schemas.microsoft.com/office/drawing/2014/main" val="2550543167"/>
                    </a:ext>
                  </a:extLst>
                </a:gridCol>
                <a:gridCol w="1013800">
                  <a:extLst>
                    <a:ext uri="{9D8B030D-6E8A-4147-A177-3AD203B41FA5}">
                      <a16:colId xmlns:a16="http://schemas.microsoft.com/office/drawing/2014/main" val="3528166393"/>
                    </a:ext>
                  </a:extLst>
                </a:gridCol>
                <a:gridCol w="1013800">
                  <a:extLst>
                    <a:ext uri="{9D8B030D-6E8A-4147-A177-3AD203B41FA5}">
                      <a16:colId xmlns:a16="http://schemas.microsoft.com/office/drawing/2014/main" val="3927944883"/>
                    </a:ext>
                  </a:extLst>
                </a:gridCol>
              </a:tblGrid>
              <a:tr h="234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직종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구분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빈도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퍼센트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793739491"/>
                  </a:ext>
                </a:extLst>
              </a:tr>
              <a:tr h="234696"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간호조무사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전액 지원한다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81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12.8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880625013"/>
                  </a:ext>
                </a:extLst>
              </a:tr>
              <a:tr h="2346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일부 지원한다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104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16.5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120988"/>
                  </a:ext>
                </a:extLst>
              </a:tr>
              <a:tr h="2346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지원 없음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446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70.7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656356315"/>
                  </a:ext>
                </a:extLst>
              </a:tr>
              <a:tr h="2346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전체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631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100.0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5091886"/>
                  </a:ext>
                </a:extLst>
              </a:tr>
              <a:tr h="234696"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물리치료사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전액 지원한다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12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8.9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57407877"/>
                  </a:ext>
                </a:extLst>
              </a:tr>
              <a:tr h="2346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일부 지원한다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35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25.9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727313806"/>
                  </a:ext>
                </a:extLst>
              </a:tr>
              <a:tr h="2346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지원 없음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88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65.2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047541672"/>
                  </a:ext>
                </a:extLst>
              </a:tr>
              <a:tr h="2346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전체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135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100.0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376465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827080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455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노동환경 만족도 및 노동조합 인식</a:t>
            </a:r>
            <a:endParaRPr lang="en-US" altLang="ko-KR" sz="800" spc="-30" dirty="0">
              <a:solidFill>
                <a:schemeClr val="tx1">
                  <a:lumMod val="95000"/>
                  <a:lumOff val="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제목 1"/>
          <p:cNvSpPr>
            <a:spLocks noGrp="1"/>
          </p:cNvSpPr>
          <p:nvPr>
            <p:ph type="title"/>
          </p:nvPr>
        </p:nvSpPr>
        <p:spPr>
          <a:xfrm>
            <a:off x="256544" y="700126"/>
            <a:ext cx="7436608" cy="580926"/>
          </a:xfrm>
        </p:spPr>
        <p:txBody>
          <a:bodyPr>
            <a:noAutofit/>
          </a:bodyPr>
          <a:lstStyle/>
          <a:p>
            <a:pPr algn="l"/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노동환경 만족도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BA1376A-1BCE-4C3B-85BD-05D751D6B156}" type="slidenum">
              <a:rPr lang="en-US" altLang="ko-KR" sz="800" spc="-3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pPr algn="r"/>
              <a:t>23</a:t>
            </a:fld>
            <a:r>
              <a:rPr lang="en-US" altLang="ko-KR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 / 34</a:t>
            </a:r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8DBF5C49-4544-4495-A14A-DC5AAB7E2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923771"/>
              </p:ext>
            </p:extLst>
          </p:nvPr>
        </p:nvGraphicFramePr>
        <p:xfrm>
          <a:off x="1190365" y="1746149"/>
          <a:ext cx="7023100" cy="4356867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1475486">
                  <a:extLst>
                    <a:ext uri="{9D8B030D-6E8A-4147-A177-3AD203B41FA5}">
                      <a16:colId xmlns:a16="http://schemas.microsoft.com/office/drawing/2014/main" val="729840976"/>
                    </a:ext>
                  </a:extLst>
                </a:gridCol>
                <a:gridCol w="3235077">
                  <a:extLst>
                    <a:ext uri="{9D8B030D-6E8A-4147-A177-3AD203B41FA5}">
                      <a16:colId xmlns:a16="http://schemas.microsoft.com/office/drawing/2014/main" val="2006601446"/>
                    </a:ext>
                  </a:extLst>
                </a:gridCol>
                <a:gridCol w="536448">
                  <a:extLst>
                    <a:ext uri="{9D8B030D-6E8A-4147-A177-3AD203B41FA5}">
                      <a16:colId xmlns:a16="http://schemas.microsoft.com/office/drawing/2014/main" val="3511841129"/>
                    </a:ext>
                  </a:extLst>
                </a:gridCol>
                <a:gridCol w="950976">
                  <a:extLst>
                    <a:ext uri="{9D8B030D-6E8A-4147-A177-3AD203B41FA5}">
                      <a16:colId xmlns:a16="http://schemas.microsoft.com/office/drawing/2014/main" val="1830210459"/>
                    </a:ext>
                  </a:extLst>
                </a:gridCol>
                <a:gridCol w="825113">
                  <a:extLst>
                    <a:ext uri="{9D8B030D-6E8A-4147-A177-3AD203B41FA5}">
                      <a16:colId xmlns:a16="http://schemas.microsoft.com/office/drawing/2014/main" val="2613238219"/>
                    </a:ext>
                  </a:extLst>
                </a:gridCol>
              </a:tblGrid>
              <a:tr h="39763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　직종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구분　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평균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표준편차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 err="1">
                          <a:solidFill>
                            <a:srgbClr val="000000"/>
                          </a:solidFill>
                          <a:effectLst/>
                        </a:rPr>
                        <a:t>중위수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037881"/>
                  </a:ext>
                </a:extLst>
              </a:tr>
              <a:tr h="270637">
                <a:tc row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간호조무사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고용불안을 심하게 느낀다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3.23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1.887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5245926"/>
                  </a:ext>
                </a:extLst>
              </a:tr>
              <a:tr h="2706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내가 하는 일에 비해서 임금을 적게 받는다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4.92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1.825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5734984"/>
                  </a:ext>
                </a:extLst>
              </a:tr>
              <a:tr h="2706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노동시간이 길어 힘들다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3.92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1.894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0267994"/>
                  </a:ext>
                </a:extLst>
              </a:tr>
              <a:tr h="2706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일요일도 근무하여 항상 피로가 쌓여 있다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2.73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2.136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467953"/>
                  </a:ext>
                </a:extLst>
              </a:tr>
              <a:tr h="2706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비인간적인 대우를 받는 경우가 있다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3.34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2.054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2010491"/>
                  </a:ext>
                </a:extLst>
              </a:tr>
              <a:tr h="270637">
                <a:tc row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물리치료사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고용불안을 심하게 느낀다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3.03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1.766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823818555"/>
                  </a:ext>
                </a:extLst>
              </a:tr>
              <a:tr h="2706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내가 하는 일에 비해서 임금을 적게 받는다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4.73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1.792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5849642"/>
                  </a:ext>
                </a:extLst>
              </a:tr>
              <a:tr h="2706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노동시간이 길어 힘들다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3.78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1.722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8650569"/>
                  </a:ext>
                </a:extLst>
              </a:tr>
              <a:tr h="2706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일요일도 근무하여 항상 피로가 쌓여 있다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1.57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1.459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6385910"/>
                  </a:ext>
                </a:extLst>
              </a:tr>
              <a:tr h="2706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비인간적인 대우를 받는 경우가 있다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2.99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1.885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9152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517158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455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노동환경 만족도 및 노동조합 인식</a:t>
            </a:r>
            <a:endParaRPr lang="en-US" altLang="ko-KR" sz="800" spc="-30" dirty="0">
              <a:solidFill>
                <a:schemeClr val="tx1">
                  <a:lumMod val="95000"/>
                  <a:lumOff val="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제목 1"/>
          <p:cNvSpPr>
            <a:spLocks noGrp="1"/>
          </p:cNvSpPr>
          <p:nvPr>
            <p:ph type="title"/>
          </p:nvPr>
        </p:nvSpPr>
        <p:spPr>
          <a:xfrm>
            <a:off x="256544" y="700126"/>
            <a:ext cx="7436608" cy="580926"/>
          </a:xfrm>
        </p:spPr>
        <p:txBody>
          <a:bodyPr>
            <a:noAutofit/>
          </a:bodyPr>
          <a:lstStyle/>
          <a:p>
            <a:pPr algn="l"/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이직생각 여부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BA1376A-1BCE-4C3B-85BD-05D751D6B156}" type="slidenum">
              <a:rPr lang="en-US" altLang="ko-KR" sz="800" spc="-3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pPr algn="r"/>
              <a:t>24</a:t>
            </a:fld>
            <a:r>
              <a:rPr lang="en-US" altLang="ko-KR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 / 34</a:t>
            </a: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DF4691E8-B0F8-463B-9A3C-1FBF91D5CB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464315"/>
              </p:ext>
            </p:extLst>
          </p:nvPr>
        </p:nvGraphicFramePr>
        <p:xfrm>
          <a:off x="1367409" y="2453291"/>
          <a:ext cx="6409182" cy="3565021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1912239">
                  <a:extLst>
                    <a:ext uri="{9D8B030D-6E8A-4147-A177-3AD203B41FA5}">
                      <a16:colId xmlns:a16="http://schemas.microsoft.com/office/drawing/2014/main" val="2717194678"/>
                    </a:ext>
                  </a:extLst>
                </a:gridCol>
                <a:gridCol w="2974848">
                  <a:extLst>
                    <a:ext uri="{9D8B030D-6E8A-4147-A177-3AD203B41FA5}">
                      <a16:colId xmlns:a16="http://schemas.microsoft.com/office/drawing/2014/main" val="3009119907"/>
                    </a:ext>
                  </a:extLst>
                </a:gridCol>
                <a:gridCol w="707136">
                  <a:extLst>
                    <a:ext uri="{9D8B030D-6E8A-4147-A177-3AD203B41FA5}">
                      <a16:colId xmlns:a16="http://schemas.microsoft.com/office/drawing/2014/main" val="3917758286"/>
                    </a:ext>
                  </a:extLst>
                </a:gridCol>
                <a:gridCol w="814959">
                  <a:extLst>
                    <a:ext uri="{9D8B030D-6E8A-4147-A177-3AD203B41FA5}">
                      <a16:colId xmlns:a16="http://schemas.microsoft.com/office/drawing/2014/main" val="4106550678"/>
                    </a:ext>
                  </a:extLst>
                </a:gridCol>
              </a:tblGrid>
              <a:tr h="39763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　직종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구분　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빈도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퍼센트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2700530"/>
                  </a:ext>
                </a:extLst>
              </a:tr>
              <a:tr h="270637"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간호조무사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구체적으로 생각해본 적이 있다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169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26.8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4081616"/>
                  </a:ext>
                </a:extLst>
              </a:tr>
              <a:tr h="2706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가끔씩 생각한 적이 있다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278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44.1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1339487"/>
                  </a:ext>
                </a:extLst>
              </a:tr>
              <a:tr h="2706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별로 생각한 적이 없다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97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15.4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0799637"/>
                  </a:ext>
                </a:extLst>
              </a:tr>
              <a:tr h="2706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전혀 생각한 적이 없다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87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13.8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0145710"/>
                  </a:ext>
                </a:extLst>
              </a:tr>
              <a:tr h="270637"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물리치료사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구체적으로 생각해본 적이 있다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31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23.0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77233492"/>
                  </a:ext>
                </a:extLst>
              </a:tr>
              <a:tr h="2706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가끔씩 생각한 적이 있다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55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40.7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4030294"/>
                  </a:ext>
                </a:extLst>
              </a:tr>
              <a:tr h="2706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별로 생각한 적이 없다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31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23.0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1828427"/>
                  </a:ext>
                </a:extLst>
              </a:tr>
              <a:tr h="2706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전혀 생각한 적이 없다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18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13.3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0876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7748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455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노동환경 만족도 및 노동조합 인식</a:t>
            </a:r>
            <a:endParaRPr lang="en-US" altLang="ko-KR" sz="800" spc="-30" dirty="0">
              <a:solidFill>
                <a:schemeClr val="tx1">
                  <a:lumMod val="95000"/>
                  <a:lumOff val="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제목 1"/>
          <p:cNvSpPr>
            <a:spLocks noGrp="1"/>
          </p:cNvSpPr>
          <p:nvPr>
            <p:ph type="title"/>
          </p:nvPr>
        </p:nvSpPr>
        <p:spPr>
          <a:xfrm>
            <a:off x="256544" y="700126"/>
            <a:ext cx="7436608" cy="580926"/>
          </a:xfrm>
        </p:spPr>
        <p:txBody>
          <a:bodyPr>
            <a:noAutofit/>
          </a:bodyPr>
          <a:lstStyle/>
          <a:p>
            <a:pPr algn="l"/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이직 고려 사유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BA1376A-1BCE-4C3B-85BD-05D751D6B156}" type="slidenum">
              <a:rPr lang="en-US" altLang="ko-KR" sz="800" spc="-3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pPr algn="r"/>
              <a:t>25</a:t>
            </a:fld>
            <a:r>
              <a:rPr lang="en-US" altLang="ko-KR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 / 34</a:t>
            </a:r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9107E2AC-E2DC-43DA-9077-B8E501AE0C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621185"/>
              </p:ext>
            </p:extLst>
          </p:nvPr>
        </p:nvGraphicFramePr>
        <p:xfrm>
          <a:off x="1536757" y="2237327"/>
          <a:ext cx="6062091" cy="340297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1584593">
                  <a:extLst>
                    <a:ext uri="{9D8B030D-6E8A-4147-A177-3AD203B41FA5}">
                      <a16:colId xmlns:a16="http://schemas.microsoft.com/office/drawing/2014/main" val="2357066831"/>
                    </a:ext>
                  </a:extLst>
                </a:gridCol>
                <a:gridCol w="3239734">
                  <a:extLst>
                    <a:ext uri="{9D8B030D-6E8A-4147-A177-3AD203B41FA5}">
                      <a16:colId xmlns:a16="http://schemas.microsoft.com/office/drawing/2014/main" val="2020062193"/>
                    </a:ext>
                  </a:extLst>
                </a:gridCol>
                <a:gridCol w="618882">
                  <a:extLst>
                    <a:ext uri="{9D8B030D-6E8A-4147-A177-3AD203B41FA5}">
                      <a16:colId xmlns:a16="http://schemas.microsoft.com/office/drawing/2014/main" val="1640573956"/>
                    </a:ext>
                  </a:extLst>
                </a:gridCol>
                <a:gridCol w="618882">
                  <a:extLst>
                    <a:ext uri="{9D8B030D-6E8A-4147-A177-3AD203B41FA5}">
                      <a16:colId xmlns:a16="http://schemas.microsoft.com/office/drawing/2014/main" val="438959477"/>
                    </a:ext>
                  </a:extLst>
                </a:gridCol>
              </a:tblGrid>
              <a:tr h="1987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직종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구분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빈도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백분율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742876616"/>
                  </a:ext>
                </a:extLst>
              </a:tr>
              <a:tr h="198755">
                <a:tc rowSpan="9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간호조무사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낮은 임금 수준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274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50.4%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7115767"/>
                  </a:ext>
                </a:extLst>
              </a:tr>
              <a:tr h="19875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열악한 근무조건과 노동강도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256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47.1%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91266977"/>
                  </a:ext>
                </a:extLst>
              </a:tr>
              <a:tr h="19875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병원</a:t>
                      </a: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기관</a:t>
                      </a: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</a:rPr>
                        <a:t>)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의 낮은 명성</a:t>
                      </a: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지명도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23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4.2%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96848743"/>
                  </a:ext>
                </a:extLst>
              </a:tr>
              <a:tr h="19875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직장 문화 및 인간관계</a:t>
                      </a:r>
                      <a:r>
                        <a:rPr lang="en-US" altLang="ko-KR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괴롭힘 등</a:t>
                      </a:r>
                      <a:r>
                        <a:rPr lang="en-US" altLang="ko-KR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)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140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25.7%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010353950"/>
                  </a:ext>
                </a:extLst>
              </a:tr>
              <a:tr h="19875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임신 </a:t>
                      </a: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</a:rPr>
                        <a:t>· 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출산 </a:t>
                      </a: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</a:rPr>
                        <a:t>· 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육아 </a:t>
                      </a: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</a:rPr>
                        <a:t>· 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가족돌봄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23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4.2%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395382653"/>
                  </a:ext>
                </a:extLst>
              </a:tr>
              <a:tr h="19875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건강상의 이유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66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12.1%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376369132"/>
                  </a:ext>
                </a:extLst>
              </a:tr>
              <a:tr h="19875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학업 </a:t>
                      </a:r>
                      <a:r>
                        <a:rPr lang="en-US" altLang="ko-KR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· </a:t>
                      </a: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자기개발 등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49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9.0%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963446299"/>
                  </a:ext>
                </a:extLst>
              </a:tr>
              <a:tr h="19875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원하는 다른 직종 </a:t>
                      </a:r>
                      <a:r>
                        <a:rPr lang="en-US" altLang="ko-KR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· </a:t>
                      </a: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직업으로 변경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74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13.6%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059027209"/>
                  </a:ext>
                </a:extLst>
              </a:tr>
              <a:tr h="19875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기타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30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5.5%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93189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915512"/>
      </p:ext>
    </p:extLst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455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노동환경 만족도 및 노동조합 인식</a:t>
            </a:r>
            <a:endParaRPr lang="en-US" altLang="ko-KR" sz="800" spc="-30" dirty="0">
              <a:solidFill>
                <a:schemeClr val="tx1">
                  <a:lumMod val="95000"/>
                  <a:lumOff val="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제목 1"/>
          <p:cNvSpPr>
            <a:spLocks noGrp="1"/>
          </p:cNvSpPr>
          <p:nvPr>
            <p:ph type="title"/>
          </p:nvPr>
        </p:nvSpPr>
        <p:spPr>
          <a:xfrm>
            <a:off x="256544" y="700126"/>
            <a:ext cx="7436608" cy="580926"/>
          </a:xfrm>
        </p:spPr>
        <p:txBody>
          <a:bodyPr>
            <a:noAutofit/>
          </a:bodyPr>
          <a:lstStyle/>
          <a:p>
            <a:pPr algn="l"/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이직 고려 사유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BA1376A-1BCE-4C3B-85BD-05D751D6B156}" type="slidenum">
              <a:rPr lang="en-US" altLang="ko-KR" sz="800" spc="-3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pPr algn="r"/>
              <a:t>26</a:t>
            </a:fld>
            <a:r>
              <a:rPr lang="en-US" altLang="ko-KR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 / 34</a:t>
            </a:r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9107E2AC-E2DC-43DA-9077-B8E501AE0C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235558"/>
              </p:ext>
            </p:extLst>
          </p:nvPr>
        </p:nvGraphicFramePr>
        <p:xfrm>
          <a:off x="1536757" y="2237327"/>
          <a:ext cx="6062091" cy="340297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1584593">
                  <a:extLst>
                    <a:ext uri="{9D8B030D-6E8A-4147-A177-3AD203B41FA5}">
                      <a16:colId xmlns:a16="http://schemas.microsoft.com/office/drawing/2014/main" val="2357066831"/>
                    </a:ext>
                  </a:extLst>
                </a:gridCol>
                <a:gridCol w="3239734">
                  <a:extLst>
                    <a:ext uri="{9D8B030D-6E8A-4147-A177-3AD203B41FA5}">
                      <a16:colId xmlns:a16="http://schemas.microsoft.com/office/drawing/2014/main" val="2020062193"/>
                    </a:ext>
                  </a:extLst>
                </a:gridCol>
                <a:gridCol w="618882">
                  <a:extLst>
                    <a:ext uri="{9D8B030D-6E8A-4147-A177-3AD203B41FA5}">
                      <a16:colId xmlns:a16="http://schemas.microsoft.com/office/drawing/2014/main" val="1640573956"/>
                    </a:ext>
                  </a:extLst>
                </a:gridCol>
                <a:gridCol w="618882">
                  <a:extLst>
                    <a:ext uri="{9D8B030D-6E8A-4147-A177-3AD203B41FA5}">
                      <a16:colId xmlns:a16="http://schemas.microsoft.com/office/drawing/2014/main" val="438959477"/>
                    </a:ext>
                  </a:extLst>
                </a:gridCol>
              </a:tblGrid>
              <a:tr h="1987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직종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구분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빈도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백분율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742876616"/>
                  </a:ext>
                </a:extLst>
              </a:tr>
              <a:tr h="198755">
                <a:tc rowSpan="9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간호조무사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낮은 임금 수준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46.2%</a:t>
                      </a: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7115767"/>
                  </a:ext>
                </a:extLst>
              </a:tr>
              <a:tr h="19875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열악한 근무조건과 노동강도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52.1%</a:t>
                      </a: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91266977"/>
                  </a:ext>
                </a:extLst>
              </a:tr>
              <a:tr h="19875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병원</a:t>
                      </a: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기관</a:t>
                      </a: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의 낮은 명성</a:t>
                      </a: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지명도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7.7%</a:t>
                      </a: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96848743"/>
                  </a:ext>
                </a:extLst>
              </a:tr>
              <a:tr h="19875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직장 문화 및 인간관계</a:t>
                      </a: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괴롭힘 등</a:t>
                      </a: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19.7%</a:t>
                      </a: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010353950"/>
                  </a:ext>
                </a:extLst>
              </a:tr>
              <a:tr h="19875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임신 </a:t>
                      </a: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출산 </a:t>
                      </a: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육아 </a:t>
                      </a: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가족돌봄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10.3%</a:t>
                      </a: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395382653"/>
                  </a:ext>
                </a:extLst>
              </a:tr>
              <a:tr h="19875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건강상의 이유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13.7%</a:t>
                      </a: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376369132"/>
                  </a:ext>
                </a:extLst>
              </a:tr>
              <a:tr h="19875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학업 </a:t>
                      </a: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자기개발 등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13.7%</a:t>
                      </a: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963446299"/>
                  </a:ext>
                </a:extLst>
              </a:tr>
              <a:tr h="19875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원하는 다른 직종 </a:t>
                      </a: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직업으로 변경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23.9%</a:t>
                      </a: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059027209"/>
                  </a:ext>
                </a:extLst>
              </a:tr>
              <a:tr h="19875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기타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6.8%</a:t>
                      </a: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93189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8772887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455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노동환경 만족도 및 노동조합 인식</a:t>
            </a:r>
            <a:endParaRPr lang="en-US" altLang="ko-KR" sz="800" spc="-30" dirty="0">
              <a:solidFill>
                <a:schemeClr val="tx1">
                  <a:lumMod val="95000"/>
                  <a:lumOff val="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제목 1"/>
          <p:cNvSpPr>
            <a:spLocks noGrp="1"/>
          </p:cNvSpPr>
          <p:nvPr>
            <p:ph type="title"/>
          </p:nvPr>
        </p:nvSpPr>
        <p:spPr>
          <a:xfrm>
            <a:off x="256544" y="700126"/>
            <a:ext cx="7436608" cy="580926"/>
          </a:xfrm>
        </p:spPr>
        <p:txBody>
          <a:bodyPr>
            <a:noAutofit/>
          </a:bodyPr>
          <a:lstStyle/>
          <a:p>
            <a:pPr algn="l"/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노동조합 필요 여부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BA1376A-1BCE-4C3B-85BD-05D751D6B156}" type="slidenum">
              <a:rPr lang="en-US" altLang="ko-KR" sz="800" spc="-3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pPr algn="r"/>
              <a:t>27</a:t>
            </a:fld>
            <a:r>
              <a:rPr lang="en-US" altLang="ko-KR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 / 34</a:t>
            </a: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8B00037F-F3E2-4783-B9A1-5FE1466D99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722974"/>
              </p:ext>
            </p:extLst>
          </p:nvPr>
        </p:nvGraphicFramePr>
        <p:xfrm>
          <a:off x="1883213" y="2324322"/>
          <a:ext cx="5394198" cy="3062673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1562803">
                  <a:extLst>
                    <a:ext uri="{9D8B030D-6E8A-4147-A177-3AD203B41FA5}">
                      <a16:colId xmlns:a16="http://schemas.microsoft.com/office/drawing/2014/main" val="1904799970"/>
                    </a:ext>
                  </a:extLst>
                </a:gridCol>
                <a:gridCol w="1562803">
                  <a:extLst>
                    <a:ext uri="{9D8B030D-6E8A-4147-A177-3AD203B41FA5}">
                      <a16:colId xmlns:a16="http://schemas.microsoft.com/office/drawing/2014/main" val="2398075116"/>
                    </a:ext>
                  </a:extLst>
                </a:gridCol>
                <a:gridCol w="1134296">
                  <a:extLst>
                    <a:ext uri="{9D8B030D-6E8A-4147-A177-3AD203B41FA5}">
                      <a16:colId xmlns:a16="http://schemas.microsoft.com/office/drawing/2014/main" val="233996727"/>
                    </a:ext>
                  </a:extLst>
                </a:gridCol>
                <a:gridCol w="1134296">
                  <a:extLst>
                    <a:ext uri="{9D8B030D-6E8A-4147-A177-3AD203B41FA5}">
                      <a16:colId xmlns:a16="http://schemas.microsoft.com/office/drawing/2014/main" val="3648605746"/>
                    </a:ext>
                  </a:extLst>
                </a:gridCol>
              </a:tblGrid>
              <a:tr h="234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직종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구분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빈도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퍼센트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132132840"/>
                  </a:ext>
                </a:extLst>
              </a:tr>
              <a:tr h="234696"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간호조무사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필요하다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346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54.8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691139171"/>
                  </a:ext>
                </a:extLst>
              </a:tr>
              <a:tr h="2346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필요없다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92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14.6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316156366"/>
                  </a:ext>
                </a:extLst>
              </a:tr>
              <a:tr h="2346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생각해본 적 없다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193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30.6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621412860"/>
                  </a:ext>
                </a:extLst>
              </a:tr>
              <a:tr h="2346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전체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631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100.0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2271260"/>
                  </a:ext>
                </a:extLst>
              </a:tr>
              <a:tr h="234696"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물리치료사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필요하다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70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51.9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62576867"/>
                  </a:ext>
                </a:extLst>
              </a:tr>
              <a:tr h="2346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필요없다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21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15.6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883093817"/>
                  </a:ext>
                </a:extLst>
              </a:tr>
              <a:tr h="2346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생각해본 적 없다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44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32.6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707687415"/>
                  </a:ext>
                </a:extLst>
              </a:tr>
              <a:tr h="2346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전체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135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100.0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053198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3843173"/>
      </p:ext>
    </p:extLst>
  </p:cSld>
  <p:clrMapOvr>
    <a:masterClrMapping/>
  </p:clrMapOvr>
  <p:transition spd="slow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455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노동환경 만족도 및 노동조합 인식</a:t>
            </a:r>
            <a:endParaRPr lang="en-US" altLang="ko-KR" sz="800" spc="-30" dirty="0">
              <a:solidFill>
                <a:schemeClr val="tx1">
                  <a:lumMod val="95000"/>
                  <a:lumOff val="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제목 1"/>
          <p:cNvSpPr>
            <a:spLocks noGrp="1"/>
          </p:cNvSpPr>
          <p:nvPr>
            <p:ph type="title"/>
          </p:nvPr>
        </p:nvSpPr>
        <p:spPr>
          <a:xfrm>
            <a:off x="256544" y="700126"/>
            <a:ext cx="7436608" cy="580926"/>
          </a:xfrm>
        </p:spPr>
        <p:txBody>
          <a:bodyPr>
            <a:noAutofit/>
          </a:bodyPr>
          <a:lstStyle/>
          <a:p>
            <a:pPr algn="l"/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노동조합 필요 여부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BA1376A-1BCE-4C3B-85BD-05D751D6B156}" type="slidenum">
              <a:rPr lang="en-US" altLang="ko-KR" sz="800" spc="-3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pPr algn="r"/>
              <a:t>28</a:t>
            </a:fld>
            <a:r>
              <a:rPr lang="en-US" altLang="ko-KR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 / 34</a:t>
            </a:r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EDF39351-7117-44DA-9ABC-45AF0607BE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250660"/>
              </p:ext>
            </p:extLst>
          </p:nvPr>
        </p:nvGraphicFramePr>
        <p:xfrm>
          <a:off x="1185476" y="2385219"/>
          <a:ext cx="6764654" cy="3169098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1268233">
                  <a:extLst>
                    <a:ext uri="{9D8B030D-6E8A-4147-A177-3AD203B41FA5}">
                      <a16:colId xmlns:a16="http://schemas.microsoft.com/office/drawing/2014/main" val="4047076121"/>
                    </a:ext>
                  </a:extLst>
                </a:gridCol>
                <a:gridCol w="3720798">
                  <a:extLst>
                    <a:ext uri="{9D8B030D-6E8A-4147-A177-3AD203B41FA5}">
                      <a16:colId xmlns:a16="http://schemas.microsoft.com/office/drawing/2014/main" val="949576247"/>
                    </a:ext>
                  </a:extLst>
                </a:gridCol>
                <a:gridCol w="724108">
                  <a:extLst>
                    <a:ext uri="{9D8B030D-6E8A-4147-A177-3AD203B41FA5}">
                      <a16:colId xmlns:a16="http://schemas.microsoft.com/office/drawing/2014/main" val="1916570849"/>
                    </a:ext>
                  </a:extLst>
                </a:gridCol>
                <a:gridCol w="1051515">
                  <a:extLst>
                    <a:ext uri="{9D8B030D-6E8A-4147-A177-3AD203B41FA5}">
                      <a16:colId xmlns:a16="http://schemas.microsoft.com/office/drawing/2014/main" val="350640146"/>
                    </a:ext>
                  </a:extLst>
                </a:gridCol>
              </a:tblGrid>
              <a:tr h="39763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　직종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구분　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빈도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퍼센트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0158919"/>
                  </a:ext>
                </a:extLst>
              </a:tr>
              <a:tr h="270637">
                <a:tc rowSpan="7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간호조무사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노조가 유연하고 열린 모습으로 변해야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177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51.2%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9784514"/>
                  </a:ext>
                </a:extLst>
              </a:tr>
              <a:tr h="2706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 err="1">
                          <a:solidFill>
                            <a:srgbClr val="000000"/>
                          </a:solidFill>
                          <a:effectLst/>
                        </a:rPr>
                        <a:t>미가입</a:t>
                      </a: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 노동자 노동조건 개선에 노력해야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132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38.2%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7889443"/>
                  </a:ext>
                </a:extLst>
              </a:tr>
              <a:tr h="2706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노조가 조합원의 불이익과 고충을 해결해야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300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86.7%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4758653"/>
                  </a:ext>
                </a:extLst>
              </a:tr>
              <a:tr h="2706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노조가 좋은 인간관계와 즐거운 모임이 돼야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77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22.3%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3252347"/>
                  </a:ext>
                </a:extLst>
              </a:tr>
              <a:tr h="2706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가입원서 배포와 선전홍보를 더 적극적으로 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36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10.4%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2464832"/>
                  </a:ext>
                </a:extLst>
              </a:tr>
              <a:tr h="2706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직장에 노조 없어도 개인이 가입할 수 있어야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145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41.9%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9464735"/>
                  </a:ext>
                </a:extLst>
              </a:tr>
              <a:tr h="2706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기타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20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5.8%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0795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259205"/>
      </p:ext>
    </p:extLst>
  </p:cSld>
  <p:clrMapOvr>
    <a:masterClrMapping/>
  </p:clrMapOvr>
  <p:transition spd="slow"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455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노동환경 만족도 및 노동조합 인식</a:t>
            </a:r>
            <a:endParaRPr lang="en-US" altLang="ko-KR" sz="800" spc="-30" dirty="0">
              <a:solidFill>
                <a:schemeClr val="tx1">
                  <a:lumMod val="95000"/>
                  <a:lumOff val="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제목 1"/>
          <p:cNvSpPr>
            <a:spLocks noGrp="1"/>
          </p:cNvSpPr>
          <p:nvPr>
            <p:ph type="title"/>
          </p:nvPr>
        </p:nvSpPr>
        <p:spPr>
          <a:xfrm>
            <a:off x="256544" y="700126"/>
            <a:ext cx="7436608" cy="580926"/>
          </a:xfrm>
        </p:spPr>
        <p:txBody>
          <a:bodyPr>
            <a:noAutofit/>
          </a:bodyPr>
          <a:lstStyle/>
          <a:p>
            <a:pPr algn="l"/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노동조합 필요 여부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BA1376A-1BCE-4C3B-85BD-05D751D6B156}" type="slidenum">
              <a:rPr lang="en-US" altLang="ko-KR" sz="800" spc="-3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pPr algn="r"/>
              <a:t>29</a:t>
            </a:fld>
            <a:r>
              <a:rPr lang="en-US" altLang="ko-KR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 / 34</a:t>
            </a:r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EDF39351-7117-44DA-9ABC-45AF0607BE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389948"/>
              </p:ext>
            </p:extLst>
          </p:nvPr>
        </p:nvGraphicFramePr>
        <p:xfrm>
          <a:off x="1185476" y="2385219"/>
          <a:ext cx="6764654" cy="3169098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1268233">
                  <a:extLst>
                    <a:ext uri="{9D8B030D-6E8A-4147-A177-3AD203B41FA5}">
                      <a16:colId xmlns:a16="http://schemas.microsoft.com/office/drawing/2014/main" val="4047076121"/>
                    </a:ext>
                  </a:extLst>
                </a:gridCol>
                <a:gridCol w="3720798">
                  <a:extLst>
                    <a:ext uri="{9D8B030D-6E8A-4147-A177-3AD203B41FA5}">
                      <a16:colId xmlns:a16="http://schemas.microsoft.com/office/drawing/2014/main" val="949576247"/>
                    </a:ext>
                  </a:extLst>
                </a:gridCol>
                <a:gridCol w="724108">
                  <a:extLst>
                    <a:ext uri="{9D8B030D-6E8A-4147-A177-3AD203B41FA5}">
                      <a16:colId xmlns:a16="http://schemas.microsoft.com/office/drawing/2014/main" val="1916570849"/>
                    </a:ext>
                  </a:extLst>
                </a:gridCol>
                <a:gridCol w="1051515">
                  <a:extLst>
                    <a:ext uri="{9D8B030D-6E8A-4147-A177-3AD203B41FA5}">
                      <a16:colId xmlns:a16="http://schemas.microsoft.com/office/drawing/2014/main" val="350640146"/>
                    </a:ext>
                  </a:extLst>
                </a:gridCol>
              </a:tblGrid>
              <a:tr h="39763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　직종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구분　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빈도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퍼센트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0158919"/>
                  </a:ext>
                </a:extLst>
              </a:tr>
              <a:tr h="270637">
                <a:tc rowSpan="7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물리치료사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노조가 유연하고 열린 모습으로 변해야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70.0%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9784514"/>
                  </a:ext>
                </a:extLst>
              </a:tr>
              <a:tr h="2706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미가입 노동자 노동조건 개선에 노력해야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47.1%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7889443"/>
                  </a:ext>
                </a:extLst>
              </a:tr>
              <a:tr h="2706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노조가 조합원의 불이익과 고충을 해결해야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107.1%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4758653"/>
                  </a:ext>
                </a:extLst>
              </a:tr>
              <a:tr h="2706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노조가 좋은 인간관계와 즐거운 모임이 돼야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3252347"/>
                  </a:ext>
                </a:extLst>
              </a:tr>
              <a:tr h="2706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가입원서 배포와 선전홍보를 더 적극적으로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2464832"/>
                  </a:ext>
                </a:extLst>
              </a:tr>
              <a:tr h="2706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직장에 노조 없어도 개인이 가입할 수 있어야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52.9%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9464735"/>
                  </a:ext>
                </a:extLst>
              </a:tr>
              <a:tr h="2706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0795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59508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455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설문참여자 기초 특성</a:t>
            </a:r>
            <a:endParaRPr lang="en-US" altLang="ko-KR" sz="800" spc="-30" dirty="0">
              <a:solidFill>
                <a:schemeClr val="tx1">
                  <a:lumMod val="95000"/>
                  <a:lumOff val="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제목 1"/>
          <p:cNvSpPr>
            <a:spLocks noGrp="1"/>
          </p:cNvSpPr>
          <p:nvPr>
            <p:ph type="title"/>
          </p:nvPr>
        </p:nvSpPr>
        <p:spPr>
          <a:xfrm>
            <a:off x="256544" y="700126"/>
            <a:ext cx="6995120" cy="580926"/>
          </a:xfrm>
        </p:spPr>
        <p:txBody>
          <a:bodyPr>
            <a:noAutofit/>
          </a:bodyPr>
          <a:lstStyle/>
          <a:p>
            <a:pPr algn="l"/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설문 참여자 기초 특성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BA1376A-1BCE-4C3B-85BD-05D751D6B156}" type="slidenum">
              <a:rPr lang="en-US" altLang="ko-KR" sz="800" spc="-3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pPr algn="r"/>
              <a:t>3</a:t>
            </a:fld>
            <a:r>
              <a:rPr lang="en-US" altLang="ko-KR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 / 34</a:t>
            </a:r>
          </a:p>
        </p:txBody>
      </p: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68D0CAD6-EDBC-4D36-8C62-10092E6CFB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876392"/>
              </p:ext>
            </p:extLst>
          </p:nvPr>
        </p:nvGraphicFramePr>
        <p:xfrm>
          <a:off x="1727163" y="1708499"/>
          <a:ext cx="5681280" cy="4764158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1104468">
                  <a:extLst>
                    <a:ext uri="{9D8B030D-6E8A-4147-A177-3AD203B41FA5}">
                      <a16:colId xmlns:a16="http://schemas.microsoft.com/office/drawing/2014/main" val="1907709780"/>
                    </a:ext>
                  </a:extLst>
                </a:gridCol>
                <a:gridCol w="1104468">
                  <a:extLst>
                    <a:ext uri="{9D8B030D-6E8A-4147-A177-3AD203B41FA5}">
                      <a16:colId xmlns:a16="http://schemas.microsoft.com/office/drawing/2014/main" val="1616135204"/>
                    </a:ext>
                  </a:extLst>
                </a:gridCol>
                <a:gridCol w="1104468">
                  <a:extLst>
                    <a:ext uri="{9D8B030D-6E8A-4147-A177-3AD203B41FA5}">
                      <a16:colId xmlns:a16="http://schemas.microsoft.com/office/drawing/2014/main" val="2997603061"/>
                    </a:ext>
                  </a:extLst>
                </a:gridCol>
                <a:gridCol w="834317">
                  <a:extLst>
                    <a:ext uri="{9D8B030D-6E8A-4147-A177-3AD203B41FA5}">
                      <a16:colId xmlns:a16="http://schemas.microsoft.com/office/drawing/2014/main" val="813306772"/>
                    </a:ext>
                  </a:extLst>
                </a:gridCol>
                <a:gridCol w="834317">
                  <a:extLst>
                    <a:ext uri="{9D8B030D-6E8A-4147-A177-3AD203B41FA5}">
                      <a16:colId xmlns:a16="http://schemas.microsoft.com/office/drawing/2014/main" val="3285188387"/>
                    </a:ext>
                  </a:extLst>
                </a:gridCol>
                <a:gridCol w="699242">
                  <a:extLst>
                    <a:ext uri="{9D8B030D-6E8A-4147-A177-3AD203B41FA5}">
                      <a16:colId xmlns:a16="http://schemas.microsoft.com/office/drawing/2014/main" val="823787178"/>
                    </a:ext>
                  </a:extLst>
                </a:gridCol>
              </a:tblGrid>
              <a:tr h="16281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직종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변수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구분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빈도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백분율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결측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140788366"/>
                  </a:ext>
                </a:extLst>
              </a:tr>
              <a:tr h="162814">
                <a:tc rowSpan="7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간호조무사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성별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여성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608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96.4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6117257"/>
                  </a:ext>
                </a:extLst>
              </a:tr>
              <a:tr h="1628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남성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23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3.6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707606"/>
                  </a:ext>
                </a:extLst>
              </a:tr>
              <a:tr h="1628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나이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</a:rPr>
                        <a:t>20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대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76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12.0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9564440"/>
                  </a:ext>
                </a:extLst>
              </a:tr>
              <a:tr h="1628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</a:rPr>
                        <a:t>30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대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123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19.5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465359"/>
                  </a:ext>
                </a:extLst>
              </a:tr>
              <a:tr h="1628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40</a:t>
                      </a: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대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220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34.9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086823"/>
                  </a:ext>
                </a:extLst>
              </a:tr>
              <a:tr h="1628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50</a:t>
                      </a: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대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189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30.0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139088"/>
                  </a:ext>
                </a:extLst>
              </a:tr>
              <a:tr h="1628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</a:rPr>
                        <a:t>60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대 이상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23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3.6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3569470"/>
                  </a:ext>
                </a:extLst>
              </a:tr>
              <a:tr h="162814">
                <a:tc row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물리치료사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성별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여성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100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74.1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022246"/>
                  </a:ext>
                </a:extLst>
              </a:tr>
              <a:tr h="1628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남성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35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25.9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503460"/>
                  </a:ext>
                </a:extLst>
              </a:tr>
              <a:tr h="1628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나이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</a:rPr>
                        <a:t>20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대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40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29.6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879554711"/>
                  </a:ext>
                </a:extLst>
              </a:tr>
              <a:tr h="1628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</a:rPr>
                        <a:t>30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대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42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31.1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904870"/>
                  </a:ext>
                </a:extLst>
              </a:tr>
              <a:tr h="1628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</a:rPr>
                        <a:t>40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대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41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30.4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89986"/>
                  </a:ext>
                </a:extLst>
              </a:tr>
              <a:tr h="1628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</a:rPr>
                        <a:t>50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대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12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8.9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643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032952"/>
      </p:ext>
    </p:extLst>
  </p:cSld>
  <p:clrMapOvr>
    <a:masterClrMapping/>
  </p:clrMapOvr>
  <p:transition spd="slow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455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노동환경 만족도 및 노동조합 인식</a:t>
            </a:r>
            <a:endParaRPr lang="en-US" altLang="ko-KR" sz="800" spc="-30" dirty="0">
              <a:solidFill>
                <a:schemeClr val="tx1">
                  <a:lumMod val="95000"/>
                  <a:lumOff val="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제목 1"/>
          <p:cNvSpPr>
            <a:spLocks noGrp="1"/>
          </p:cNvSpPr>
          <p:nvPr>
            <p:ph type="title"/>
          </p:nvPr>
        </p:nvSpPr>
        <p:spPr>
          <a:xfrm>
            <a:off x="256544" y="700126"/>
            <a:ext cx="7436608" cy="580926"/>
          </a:xfrm>
        </p:spPr>
        <p:txBody>
          <a:bodyPr>
            <a:noAutofit/>
          </a:bodyPr>
          <a:lstStyle/>
          <a:p>
            <a:pPr algn="l"/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노동조합 필요 여부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BA1376A-1BCE-4C3B-85BD-05D751D6B156}" type="slidenum">
              <a:rPr lang="en-US" altLang="ko-KR" sz="800" spc="-3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pPr algn="r"/>
              <a:t>30</a:t>
            </a:fld>
            <a:r>
              <a:rPr lang="en-US" altLang="ko-KR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 / 34</a:t>
            </a: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A5C2C16B-441F-47C5-B798-9CA6292875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536132"/>
              </p:ext>
            </p:extLst>
          </p:nvPr>
        </p:nvGraphicFramePr>
        <p:xfrm>
          <a:off x="650931" y="1679688"/>
          <a:ext cx="8119872" cy="4630453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2230493">
                  <a:extLst>
                    <a:ext uri="{9D8B030D-6E8A-4147-A177-3AD203B41FA5}">
                      <a16:colId xmlns:a16="http://schemas.microsoft.com/office/drawing/2014/main" val="1095675265"/>
                    </a:ext>
                  </a:extLst>
                </a:gridCol>
                <a:gridCol w="3735800">
                  <a:extLst>
                    <a:ext uri="{9D8B030D-6E8A-4147-A177-3AD203B41FA5}">
                      <a16:colId xmlns:a16="http://schemas.microsoft.com/office/drawing/2014/main" val="2260954248"/>
                    </a:ext>
                  </a:extLst>
                </a:gridCol>
                <a:gridCol w="999876">
                  <a:extLst>
                    <a:ext uri="{9D8B030D-6E8A-4147-A177-3AD203B41FA5}">
                      <a16:colId xmlns:a16="http://schemas.microsoft.com/office/drawing/2014/main" val="680197113"/>
                    </a:ext>
                  </a:extLst>
                </a:gridCol>
                <a:gridCol w="1153703">
                  <a:extLst>
                    <a:ext uri="{9D8B030D-6E8A-4147-A177-3AD203B41FA5}">
                      <a16:colId xmlns:a16="http://schemas.microsoft.com/office/drawing/2014/main" val="3191203635"/>
                    </a:ext>
                  </a:extLst>
                </a:gridCol>
              </a:tblGrid>
              <a:tr h="38816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　직종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구분　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빈도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퍼센트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/>
                </a:tc>
                <a:extLst>
                  <a:ext uri="{0D108BD9-81ED-4DB2-BD59-A6C34878D82A}">
                    <a16:rowId xmlns:a16="http://schemas.microsoft.com/office/drawing/2014/main" val="1311228995"/>
                  </a:ext>
                </a:extLst>
              </a:tr>
              <a:tr h="295557">
                <a:tc rowSpan="7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간호조무사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노조의 과격한 활동이 부정적으로 보여서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0.0%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/>
                </a:tc>
                <a:extLst>
                  <a:ext uri="{0D108BD9-81ED-4DB2-BD59-A6C34878D82A}">
                    <a16:rowId xmlns:a16="http://schemas.microsoft.com/office/drawing/2014/main" val="4126904767"/>
                  </a:ext>
                </a:extLst>
              </a:tr>
              <a:tr h="2955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노조에 가입해도 노동조건이 개선되지 않아서 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28.3%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/>
                </a:tc>
                <a:extLst>
                  <a:ext uri="{0D108BD9-81ED-4DB2-BD59-A6C34878D82A}">
                    <a16:rowId xmlns:a16="http://schemas.microsoft.com/office/drawing/2014/main" val="1810176765"/>
                  </a:ext>
                </a:extLst>
              </a:tr>
              <a:tr h="2955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노조에 가입하면 직장에서 불이익을 당하므로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8.7%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/>
                </a:tc>
                <a:extLst>
                  <a:ext uri="{0D108BD9-81ED-4DB2-BD59-A6C34878D82A}">
                    <a16:rowId xmlns:a16="http://schemas.microsoft.com/office/drawing/2014/main" val="2505176946"/>
                  </a:ext>
                </a:extLst>
              </a:tr>
              <a:tr h="2955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노조 활동이 개인시간을 빼앗아 가서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7.6%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/>
                </a:tc>
                <a:extLst>
                  <a:ext uri="{0D108BD9-81ED-4DB2-BD59-A6C34878D82A}">
                    <a16:rowId xmlns:a16="http://schemas.microsoft.com/office/drawing/2014/main" val="797315765"/>
                  </a:ext>
                </a:extLst>
              </a:tr>
              <a:tr h="2955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개별 연봉협상 등이 더 효과적이므로 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11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12.0%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/>
                </a:tc>
                <a:extLst>
                  <a:ext uri="{0D108BD9-81ED-4DB2-BD59-A6C34878D82A}">
                    <a16:rowId xmlns:a16="http://schemas.microsoft.com/office/drawing/2014/main" val="3376440496"/>
                  </a:ext>
                </a:extLst>
              </a:tr>
              <a:tr h="2955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노조에 대해 생각해본 적 없다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44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47.8%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/>
                </a:tc>
                <a:extLst>
                  <a:ext uri="{0D108BD9-81ED-4DB2-BD59-A6C34878D82A}">
                    <a16:rowId xmlns:a16="http://schemas.microsoft.com/office/drawing/2014/main" val="3779766297"/>
                  </a:ext>
                </a:extLst>
              </a:tr>
              <a:tr h="2955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기타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6.5%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1821226"/>
                  </a:ext>
                </a:extLst>
              </a:tr>
              <a:tr h="295557">
                <a:tc rowSpan="7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물리치료사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노조의 과격한 활동이 부정적으로 보여서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0.0%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73719386"/>
                  </a:ext>
                </a:extLst>
              </a:tr>
              <a:tr h="2955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노조에 가입해도 노동조건이 개선되지 않아서 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28.6%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/>
                </a:tc>
                <a:extLst>
                  <a:ext uri="{0D108BD9-81ED-4DB2-BD59-A6C34878D82A}">
                    <a16:rowId xmlns:a16="http://schemas.microsoft.com/office/drawing/2014/main" val="2180228313"/>
                  </a:ext>
                </a:extLst>
              </a:tr>
              <a:tr h="2955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노조에 가입하면 직장에서 불이익을 당하므로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9.5%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/>
                </a:tc>
                <a:extLst>
                  <a:ext uri="{0D108BD9-81ED-4DB2-BD59-A6C34878D82A}">
                    <a16:rowId xmlns:a16="http://schemas.microsoft.com/office/drawing/2014/main" val="3829967227"/>
                  </a:ext>
                </a:extLst>
              </a:tr>
              <a:tr h="2955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노조 활동이 개인시간을 빼앗아 가서</a:t>
                      </a:r>
                      <a:endParaRPr lang="ko-KR" alt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0.0%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/>
                </a:tc>
                <a:extLst>
                  <a:ext uri="{0D108BD9-81ED-4DB2-BD59-A6C34878D82A}">
                    <a16:rowId xmlns:a16="http://schemas.microsoft.com/office/drawing/2014/main" val="2188276877"/>
                  </a:ext>
                </a:extLst>
              </a:tr>
              <a:tr h="2955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개별 연봉협상 등이 더 효과적이므로 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19.0%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/>
                </a:tc>
                <a:extLst>
                  <a:ext uri="{0D108BD9-81ED-4DB2-BD59-A6C34878D82A}">
                    <a16:rowId xmlns:a16="http://schemas.microsoft.com/office/drawing/2014/main" val="2440283140"/>
                  </a:ext>
                </a:extLst>
              </a:tr>
              <a:tr h="2955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노조에 대해 생각해본 적 없다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12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57.1%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/>
                </a:tc>
                <a:extLst>
                  <a:ext uri="{0D108BD9-81ED-4DB2-BD59-A6C34878D82A}">
                    <a16:rowId xmlns:a16="http://schemas.microsoft.com/office/drawing/2014/main" val="3222710000"/>
                  </a:ext>
                </a:extLst>
              </a:tr>
              <a:tr h="2955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기타</a:t>
                      </a:r>
                      <a:endParaRPr lang="ko-KR" alt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US" sz="1400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9.5%</a:t>
                      </a:r>
                      <a:endParaRPr lang="en-US" sz="1400" kern="0" spc="-12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262" marR="89262" marT="44631" marB="44631" anchor="ctr"/>
                </a:tc>
                <a:extLst>
                  <a:ext uri="{0D108BD9-81ED-4DB2-BD59-A6C34878D82A}">
                    <a16:rowId xmlns:a16="http://schemas.microsoft.com/office/drawing/2014/main" val="1665053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4676094"/>
      </p:ext>
    </p:extLst>
  </p:cSld>
  <p:clrMapOvr>
    <a:masterClrMapping/>
  </p:clrMapOvr>
  <p:transition spd="slow">
    <p:push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455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제언</a:t>
            </a:r>
            <a:endParaRPr lang="en-US" altLang="ko-KR" sz="800" spc="-30" dirty="0">
              <a:solidFill>
                <a:schemeClr val="tx1">
                  <a:lumMod val="95000"/>
                  <a:lumOff val="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제목 1"/>
          <p:cNvSpPr>
            <a:spLocks noGrp="1"/>
          </p:cNvSpPr>
          <p:nvPr>
            <p:ph type="title"/>
          </p:nvPr>
        </p:nvSpPr>
        <p:spPr>
          <a:xfrm>
            <a:off x="256544" y="700126"/>
            <a:ext cx="6995120" cy="580926"/>
          </a:xfrm>
        </p:spPr>
        <p:txBody>
          <a:bodyPr>
            <a:noAutofit/>
          </a:bodyPr>
          <a:lstStyle/>
          <a:p>
            <a:pPr algn="l"/>
            <a:r>
              <a:rPr lang="ko-KR" altLang="en-US" sz="4000" b="1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기초 근로기준법 준수</a:t>
            </a:r>
          </a:p>
        </p:txBody>
      </p:sp>
      <p:sp>
        <p:nvSpPr>
          <p:cNvPr id="11" name="내용 개체 틀 2"/>
          <p:cNvSpPr txBox="1">
            <a:spLocks/>
          </p:cNvSpPr>
          <p:nvPr/>
        </p:nvSpPr>
        <p:spPr>
          <a:xfrm>
            <a:off x="259795" y="2276872"/>
            <a:ext cx="8470547" cy="32012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50000"/>
              </a:lnSpc>
            </a:pPr>
            <a:r>
              <a:rPr lang="ko-KR" altLang="en-US" sz="1400" dirty="0" err="1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병의원</a:t>
            </a:r>
            <a:r>
              <a:rPr lang="ko-KR" altLang="en-US" sz="1400" dirty="0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 사업장 특성에 맞는 사용자 교육자료 제작 및 배포</a:t>
            </a:r>
            <a:endParaRPr lang="en-US" altLang="ko-KR" sz="1400" dirty="0">
              <a:solidFill>
                <a:srgbClr val="3D3C3E"/>
              </a:solidFill>
              <a:latin typeface="나눔고딕" pitchFamily="50" charset="-127"/>
              <a:ea typeface="나눔고딕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400" dirty="0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개인 </a:t>
            </a:r>
            <a:r>
              <a:rPr lang="ko-KR" altLang="en-US" sz="1400" dirty="0" err="1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병의원</a:t>
            </a:r>
            <a:r>
              <a:rPr lang="ko-KR" altLang="en-US" sz="1400" dirty="0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 사업장 특성 반영한 </a:t>
            </a:r>
            <a:r>
              <a:rPr lang="en-US" altLang="ko-KR" sz="1400" dirty="0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&lt;</a:t>
            </a:r>
            <a:r>
              <a:rPr lang="ko-KR" altLang="en-US" sz="1400" dirty="0" err="1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병의원</a:t>
            </a:r>
            <a:r>
              <a:rPr lang="ko-KR" altLang="en-US" sz="1400" dirty="0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 표준근로계약서</a:t>
            </a:r>
            <a:r>
              <a:rPr lang="en-US" altLang="ko-KR" sz="1400" dirty="0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&gt; </a:t>
            </a:r>
            <a:r>
              <a:rPr lang="ko-KR" altLang="en-US" sz="1400" dirty="0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제작하여 보급</a:t>
            </a:r>
            <a:endParaRPr lang="en-US" altLang="ko-KR" sz="1400" dirty="0">
              <a:solidFill>
                <a:srgbClr val="3D3C3E"/>
              </a:solidFill>
              <a:latin typeface="나눔고딕" pitchFamily="50" charset="-127"/>
              <a:ea typeface="나눔고딕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400" dirty="0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임금명세서 지급 의무 시행 안내</a:t>
            </a:r>
            <a:endParaRPr lang="en-US" altLang="ko-KR" sz="1400" dirty="0">
              <a:solidFill>
                <a:srgbClr val="3D3C3E"/>
              </a:solidFill>
              <a:latin typeface="나눔고딕" pitchFamily="50" charset="-127"/>
              <a:ea typeface="나눔고딕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400" dirty="0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네트</a:t>
            </a:r>
            <a:r>
              <a:rPr lang="en-US" altLang="ko-KR" sz="1400" dirty="0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1400" dirty="0" err="1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세후</a:t>
            </a:r>
            <a:r>
              <a:rPr lang="en-US" altLang="ko-KR" sz="1400" dirty="0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) </a:t>
            </a:r>
            <a:r>
              <a:rPr lang="ko-KR" altLang="en-US" sz="1400" dirty="0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계약 지양하고 </a:t>
            </a:r>
            <a:r>
              <a:rPr lang="ko-KR" altLang="en-US" sz="1400" dirty="0" err="1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세전계약으로</a:t>
            </a:r>
            <a:r>
              <a:rPr lang="ko-KR" altLang="en-US" sz="1400" dirty="0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 전환</a:t>
            </a:r>
            <a:endParaRPr lang="en-US" altLang="ko-KR" sz="1400" dirty="0">
              <a:solidFill>
                <a:srgbClr val="3D3C3E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22D3963-6286-47D3-8B7E-29E5300BC0D4}"/>
              </a:ext>
            </a:extLst>
          </p:cNvPr>
          <p:cNvSpPr txBox="1"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BA1376A-1BCE-4C3B-85BD-05D751D6B156}" type="slidenum">
              <a:rPr lang="en-US" altLang="ko-KR" sz="800" spc="-3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pPr algn="r"/>
              <a:t>31</a:t>
            </a:fld>
            <a:r>
              <a:rPr lang="en-US" altLang="ko-KR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 / 34</a:t>
            </a:r>
          </a:p>
        </p:txBody>
      </p:sp>
    </p:spTree>
    <p:extLst>
      <p:ext uri="{BB962C8B-B14F-4D97-AF65-F5344CB8AC3E}">
        <p14:creationId xmlns:p14="http://schemas.microsoft.com/office/powerpoint/2010/main" val="9983945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455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제언</a:t>
            </a:r>
            <a:endParaRPr lang="en-US" altLang="ko-KR" sz="800" spc="-30" dirty="0">
              <a:solidFill>
                <a:schemeClr val="tx1">
                  <a:lumMod val="95000"/>
                  <a:lumOff val="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제목 1"/>
          <p:cNvSpPr>
            <a:spLocks noGrp="1"/>
          </p:cNvSpPr>
          <p:nvPr>
            <p:ph type="title"/>
          </p:nvPr>
        </p:nvSpPr>
        <p:spPr>
          <a:xfrm>
            <a:off x="256544" y="700126"/>
            <a:ext cx="6995120" cy="580926"/>
          </a:xfrm>
        </p:spPr>
        <p:txBody>
          <a:bodyPr>
            <a:noAutofit/>
          </a:bodyPr>
          <a:lstStyle/>
          <a:p>
            <a:pPr algn="l"/>
            <a:r>
              <a:rPr lang="ko-KR" altLang="en-US" sz="4000" b="1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작은 </a:t>
            </a:r>
            <a:r>
              <a:rPr lang="ko-KR" altLang="en-US" sz="4000" b="1" spc="-150" dirty="0" err="1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병의원</a:t>
            </a:r>
            <a:r>
              <a:rPr lang="ko-KR" altLang="en-US" sz="4000" b="1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 사업장 지원</a:t>
            </a:r>
          </a:p>
        </p:txBody>
      </p:sp>
      <p:sp>
        <p:nvSpPr>
          <p:cNvPr id="11" name="내용 개체 틀 2"/>
          <p:cNvSpPr txBox="1">
            <a:spLocks/>
          </p:cNvSpPr>
          <p:nvPr/>
        </p:nvSpPr>
        <p:spPr>
          <a:xfrm>
            <a:off x="259795" y="2276872"/>
            <a:ext cx="8470547" cy="32012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50000"/>
              </a:lnSpc>
            </a:pPr>
            <a:r>
              <a:rPr lang="ko-KR" altLang="en-US" sz="1400" dirty="0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사업체 규모별 차등이 확인된 항목에서 중소규모 </a:t>
            </a:r>
            <a:r>
              <a:rPr lang="ko-KR" altLang="en-US" sz="1400" dirty="0" err="1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병의원</a:t>
            </a:r>
            <a:r>
              <a:rPr lang="ko-KR" altLang="en-US" sz="1400" dirty="0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 지원책 마련</a:t>
            </a:r>
            <a:endParaRPr lang="en-US" altLang="ko-KR" sz="1400" dirty="0">
              <a:solidFill>
                <a:srgbClr val="3D3C3E"/>
              </a:solidFill>
              <a:latin typeface="나눔고딕" pitchFamily="50" charset="-127"/>
              <a:ea typeface="나눔고딕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dirty="0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1. </a:t>
            </a:r>
            <a:r>
              <a:rPr lang="ko-KR" altLang="en-US" sz="1400" dirty="0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방역물품 개인부담 없도록 중소규모 병의원에 물품 지원</a:t>
            </a:r>
            <a:endParaRPr lang="en-US" altLang="ko-KR" sz="1400" dirty="0">
              <a:solidFill>
                <a:srgbClr val="3D3C3E"/>
              </a:solidFill>
              <a:latin typeface="나눔고딕" pitchFamily="50" charset="-127"/>
              <a:ea typeface="나눔고딕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dirty="0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2. </a:t>
            </a:r>
            <a:r>
              <a:rPr lang="ko-KR" altLang="en-US" sz="1400" dirty="0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소규모 </a:t>
            </a:r>
            <a:r>
              <a:rPr lang="ko-KR" altLang="en-US" sz="1400" dirty="0" err="1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병의원</a:t>
            </a:r>
            <a:r>
              <a:rPr lang="ko-KR" altLang="en-US" sz="1400" dirty="0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 종사자에 법정 보수교육 교육비용 지원</a:t>
            </a:r>
            <a:endParaRPr lang="en-US" altLang="ko-KR" sz="1400" dirty="0">
              <a:solidFill>
                <a:srgbClr val="3D3C3E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22D3963-6286-47D3-8B7E-29E5300BC0D4}"/>
              </a:ext>
            </a:extLst>
          </p:cNvPr>
          <p:cNvSpPr txBox="1"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BA1376A-1BCE-4C3B-85BD-05D751D6B156}" type="slidenum">
              <a:rPr lang="en-US" altLang="ko-KR" sz="800" spc="-3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pPr algn="r"/>
              <a:t>32</a:t>
            </a:fld>
            <a:r>
              <a:rPr lang="en-US" altLang="ko-KR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 / 34</a:t>
            </a:r>
          </a:p>
        </p:txBody>
      </p:sp>
    </p:spTree>
    <p:extLst>
      <p:ext uri="{BB962C8B-B14F-4D97-AF65-F5344CB8AC3E}">
        <p14:creationId xmlns:p14="http://schemas.microsoft.com/office/powerpoint/2010/main" val="4559992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455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제언</a:t>
            </a:r>
            <a:endParaRPr lang="en-US" altLang="ko-KR" sz="800" spc="-30" dirty="0">
              <a:solidFill>
                <a:schemeClr val="tx1">
                  <a:lumMod val="95000"/>
                  <a:lumOff val="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제목 1"/>
          <p:cNvSpPr>
            <a:spLocks noGrp="1"/>
          </p:cNvSpPr>
          <p:nvPr>
            <p:ph type="title"/>
          </p:nvPr>
        </p:nvSpPr>
        <p:spPr>
          <a:xfrm>
            <a:off x="256544" y="700126"/>
            <a:ext cx="6995120" cy="580926"/>
          </a:xfrm>
        </p:spPr>
        <p:txBody>
          <a:bodyPr>
            <a:noAutofit/>
          </a:bodyPr>
          <a:lstStyle/>
          <a:p>
            <a:pPr algn="l"/>
            <a:r>
              <a:rPr lang="ko-KR" altLang="en-US" sz="4000" b="1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노동권리 교육 및 상담</a:t>
            </a:r>
            <a:r>
              <a:rPr lang="en-US" altLang="ko-KR" sz="4000" b="1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b="1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노조가입</a:t>
            </a:r>
          </a:p>
        </p:txBody>
      </p:sp>
      <p:sp>
        <p:nvSpPr>
          <p:cNvPr id="11" name="내용 개체 틀 2"/>
          <p:cNvSpPr txBox="1">
            <a:spLocks/>
          </p:cNvSpPr>
          <p:nvPr/>
        </p:nvSpPr>
        <p:spPr>
          <a:xfrm>
            <a:off x="259795" y="2276872"/>
            <a:ext cx="8470547" cy="32012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50000"/>
              </a:lnSpc>
            </a:pPr>
            <a:r>
              <a:rPr lang="ko-KR" altLang="en-US" sz="1400" dirty="0" err="1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직능별</a:t>
            </a:r>
            <a:r>
              <a:rPr lang="ko-KR" altLang="en-US" sz="1400" dirty="0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 보수교육에서 노동권리 교육 안착화</a:t>
            </a:r>
            <a:endParaRPr lang="en-US" altLang="ko-KR" sz="1400" dirty="0">
              <a:solidFill>
                <a:srgbClr val="3D3C3E"/>
              </a:solidFill>
              <a:latin typeface="나눔고딕" pitchFamily="50" charset="-127"/>
              <a:ea typeface="나눔고딕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400" dirty="0" err="1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병의원</a:t>
            </a:r>
            <a:r>
              <a:rPr lang="ko-KR" altLang="en-US" sz="1400" dirty="0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 현장 맞춤형 교육 과정 구성</a:t>
            </a:r>
            <a:endParaRPr lang="en-US" altLang="ko-KR" sz="1400" dirty="0">
              <a:solidFill>
                <a:srgbClr val="3D3C3E"/>
              </a:solidFill>
              <a:latin typeface="나눔고딕" pitchFamily="50" charset="-127"/>
              <a:ea typeface="나눔고딕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400" dirty="0" err="1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병의원</a:t>
            </a:r>
            <a:r>
              <a:rPr lang="ko-KR" altLang="en-US" sz="1400" dirty="0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 사업장 전용 상설적 상담창구 운영</a:t>
            </a:r>
            <a:endParaRPr lang="en-US" altLang="ko-KR" sz="1400" dirty="0">
              <a:solidFill>
                <a:srgbClr val="3D3C3E"/>
              </a:solidFill>
              <a:latin typeface="나눔고딕" pitchFamily="50" charset="-127"/>
              <a:ea typeface="나눔고딕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400" dirty="0" err="1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병의원</a:t>
            </a:r>
            <a:r>
              <a:rPr lang="ko-KR" altLang="en-US" sz="1400" dirty="0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 노동자 자조모임 지원</a:t>
            </a:r>
            <a:endParaRPr lang="en-US" altLang="ko-KR" sz="1400" dirty="0">
              <a:solidFill>
                <a:srgbClr val="3D3C3E"/>
              </a:solidFill>
              <a:latin typeface="나눔고딕" pitchFamily="50" charset="-127"/>
              <a:ea typeface="나눔고딕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400" dirty="0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개별 노동자 가입 지역노조 운영</a:t>
            </a:r>
            <a:endParaRPr lang="en-US" altLang="ko-KR" sz="1400" dirty="0">
              <a:solidFill>
                <a:srgbClr val="3D3C3E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22D3963-6286-47D3-8B7E-29E5300BC0D4}"/>
              </a:ext>
            </a:extLst>
          </p:cNvPr>
          <p:cNvSpPr txBox="1"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BA1376A-1BCE-4C3B-85BD-05D751D6B156}" type="slidenum">
              <a:rPr lang="en-US" altLang="ko-KR" sz="800" spc="-3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pPr algn="r"/>
              <a:t>33</a:t>
            </a:fld>
            <a:r>
              <a:rPr lang="en-US" altLang="ko-KR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 / 34</a:t>
            </a:r>
          </a:p>
        </p:txBody>
      </p:sp>
    </p:spTree>
    <p:extLst>
      <p:ext uri="{BB962C8B-B14F-4D97-AF65-F5344CB8AC3E}">
        <p14:creationId xmlns:p14="http://schemas.microsoft.com/office/powerpoint/2010/main" val="14266009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455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제언</a:t>
            </a:r>
            <a:endParaRPr lang="en-US" altLang="ko-KR" sz="800" spc="-30" dirty="0">
              <a:solidFill>
                <a:schemeClr val="tx1">
                  <a:lumMod val="95000"/>
                  <a:lumOff val="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제목 1"/>
          <p:cNvSpPr>
            <a:spLocks noGrp="1"/>
          </p:cNvSpPr>
          <p:nvPr>
            <p:ph type="title"/>
          </p:nvPr>
        </p:nvSpPr>
        <p:spPr>
          <a:xfrm>
            <a:off x="256544" y="700126"/>
            <a:ext cx="6995120" cy="580926"/>
          </a:xfrm>
        </p:spPr>
        <p:txBody>
          <a:bodyPr>
            <a:noAutofit/>
          </a:bodyPr>
          <a:lstStyle/>
          <a:p>
            <a:pPr algn="l"/>
            <a:r>
              <a:rPr lang="ko-KR" altLang="en-US" sz="4000" b="1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지방정부 거버넌스</a:t>
            </a:r>
          </a:p>
        </p:txBody>
      </p:sp>
      <p:sp>
        <p:nvSpPr>
          <p:cNvPr id="11" name="내용 개체 틀 2"/>
          <p:cNvSpPr txBox="1">
            <a:spLocks/>
          </p:cNvSpPr>
          <p:nvPr/>
        </p:nvSpPr>
        <p:spPr>
          <a:xfrm>
            <a:off x="259795" y="2276872"/>
            <a:ext cx="8470547" cy="32012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50000"/>
              </a:lnSpc>
            </a:pPr>
            <a:r>
              <a:rPr lang="ko-KR" altLang="en-US" sz="1400" dirty="0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사용자단체와의 협의 필요성</a:t>
            </a:r>
            <a:endParaRPr lang="en-US" altLang="ko-KR" sz="1400" dirty="0">
              <a:solidFill>
                <a:srgbClr val="3D3C3E"/>
              </a:solidFill>
              <a:latin typeface="나눔고딕" pitchFamily="50" charset="-127"/>
              <a:ea typeface="나눔고딕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400" dirty="0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지방정부의 적극적인 거버넌스 행정 요구됨</a:t>
            </a:r>
            <a:endParaRPr lang="en-US" altLang="ko-KR" sz="1400" dirty="0">
              <a:solidFill>
                <a:srgbClr val="3D3C3E"/>
              </a:solidFill>
              <a:latin typeface="나눔고딕" pitchFamily="50" charset="-127"/>
              <a:ea typeface="나눔고딕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dirty="0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1400" dirty="0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가칭</a:t>
            </a:r>
            <a:r>
              <a:rPr lang="en-US" altLang="ko-KR" sz="1400" dirty="0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)</a:t>
            </a:r>
            <a:r>
              <a:rPr lang="ko-KR" altLang="en-US" sz="1400" dirty="0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전라북도 작은 </a:t>
            </a:r>
            <a:r>
              <a:rPr lang="ko-KR" altLang="en-US" sz="1400" dirty="0" err="1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병의원</a:t>
            </a:r>
            <a:r>
              <a:rPr lang="ko-KR" altLang="en-US" sz="1400" dirty="0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 행복 일터 만들기 민관협의회</a:t>
            </a:r>
            <a:endParaRPr lang="en-US" altLang="ko-KR" sz="1400" dirty="0">
              <a:solidFill>
                <a:srgbClr val="3D3C3E"/>
              </a:solidFill>
              <a:latin typeface="나눔고딕" pitchFamily="50" charset="-127"/>
              <a:ea typeface="나눔고딕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400" dirty="0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전라북도 </a:t>
            </a:r>
            <a:r>
              <a:rPr lang="ko-KR" altLang="en-US" sz="1400" dirty="0" err="1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병의원</a:t>
            </a:r>
            <a:r>
              <a:rPr lang="ko-KR" altLang="en-US" sz="1400" dirty="0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 사업장 최저 노동기준 제정</a:t>
            </a:r>
            <a:endParaRPr lang="en-US" altLang="ko-KR" sz="1400" dirty="0">
              <a:solidFill>
                <a:srgbClr val="3D3C3E"/>
              </a:solidFill>
              <a:latin typeface="나눔고딕" pitchFamily="50" charset="-127"/>
              <a:ea typeface="나눔고딕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400" dirty="0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rPr>
              <a:t>노동조건 개선 지원책 협의</a:t>
            </a:r>
            <a:endParaRPr lang="en-US" altLang="ko-KR" sz="1400" dirty="0">
              <a:solidFill>
                <a:srgbClr val="3D3C3E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22D3963-6286-47D3-8B7E-29E5300BC0D4}"/>
              </a:ext>
            </a:extLst>
          </p:cNvPr>
          <p:cNvSpPr txBox="1"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BA1376A-1BCE-4C3B-85BD-05D751D6B156}" type="slidenum">
              <a:rPr lang="en-US" altLang="ko-KR" sz="800" spc="-3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pPr algn="r"/>
              <a:t>34</a:t>
            </a:fld>
            <a:r>
              <a:rPr lang="en-US" altLang="ko-KR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 / 34</a:t>
            </a:r>
          </a:p>
        </p:txBody>
      </p:sp>
    </p:spTree>
    <p:extLst>
      <p:ext uri="{BB962C8B-B14F-4D97-AF65-F5344CB8AC3E}">
        <p14:creationId xmlns:p14="http://schemas.microsoft.com/office/powerpoint/2010/main" val="20175654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31054" y="2425349"/>
            <a:ext cx="3474171" cy="1041751"/>
          </a:xfrm>
        </p:spPr>
        <p:txBody>
          <a:bodyPr anchor="t">
            <a:normAutofit/>
          </a:bodyPr>
          <a:lstStyle/>
          <a:p>
            <a:pPr algn="l"/>
            <a:r>
              <a:rPr lang="ko-KR" altLang="en-US" sz="4000" b="1" spc="-2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감사합니다</a:t>
            </a:r>
          </a:p>
        </p:txBody>
      </p:sp>
      <p:cxnSp>
        <p:nvCxnSpPr>
          <p:cNvPr id="10" name="직선 연결선 9"/>
          <p:cNvCxnSpPr/>
          <p:nvPr/>
        </p:nvCxnSpPr>
        <p:spPr>
          <a:xfrm>
            <a:off x="364803" y="3434686"/>
            <a:ext cx="8406000" cy="0"/>
          </a:xfrm>
          <a:prstGeom prst="line">
            <a:avLst/>
          </a:prstGeom>
          <a:ln w="127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455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설문참여자 기초 특성</a:t>
            </a:r>
            <a:endParaRPr lang="en-US" altLang="ko-KR" sz="800" spc="-30" dirty="0">
              <a:solidFill>
                <a:schemeClr val="tx1">
                  <a:lumMod val="95000"/>
                  <a:lumOff val="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제목 1"/>
          <p:cNvSpPr>
            <a:spLocks noGrp="1"/>
          </p:cNvSpPr>
          <p:nvPr>
            <p:ph type="title"/>
          </p:nvPr>
        </p:nvSpPr>
        <p:spPr>
          <a:xfrm>
            <a:off x="256544" y="700126"/>
            <a:ext cx="6995120" cy="580926"/>
          </a:xfrm>
        </p:spPr>
        <p:txBody>
          <a:bodyPr>
            <a:noAutofit/>
          </a:bodyPr>
          <a:lstStyle/>
          <a:p>
            <a:pPr algn="l"/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직종별 기초 특성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BA1376A-1BCE-4C3B-85BD-05D751D6B156}" type="slidenum">
              <a:rPr lang="en-US" altLang="ko-KR" sz="800" spc="-3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pPr algn="r"/>
              <a:t>4</a:t>
            </a:fld>
            <a:r>
              <a:rPr lang="en-US" altLang="ko-KR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 / 34</a:t>
            </a:r>
          </a:p>
        </p:txBody>
      </p:sp>
      <p:graphicFrame>
        <p:nvGraphicFramePr>
          <p:cNvPr id="3" name="개체 2">
            <a:extLst>
              <a:ext uri="{FF2B5EF4-FFF2-40B4-BE49-F238E27FC236}">
                <a16:creationId xmlns:a16="http://schemas.microsoft.com/office/drawing/2014/main" id="{29607A8B-A537-4A3D-95C6-1198B63D3B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75097" y="1649283"/>
          <a:ext cx="6902209" cy="46608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5719747" imgH="3861859" progId="Excel.Sheet.8">
                  <p:embed/>
                </p:oleObj>
              </mc:Choice>
              <mc:Fallback>
                <p:oleObj name="Worksheet" r:id="rId3" imgW="5719747" imgH="3861859" progId="Excel.Sheet.8">
                  <p:embed/>
                  <p:pic>
                    <p:nvPicPr>
                      <p:cNvPr id="3" name="개체 2">
                        <a:extLst>
                          <a:ext uri="{FF2B5EF4-FFF2-40B4-BE49-F238E27FC236}">
                            <a16:creationId xmlns:a16="http://schemas.microsoft.com/office/drawing/2014/main" id="{29607A8B-A537-4A3D-95C6-1198B63D3B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75097" y="1649283"/>
                        <a:ext cx="6902209" cy="46608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438146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455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설문참여자 기초 특성</a:t>
            </a:r>
            <a:endParaRPr lang="en-US" altLang="ko-KR" sz="800" spc="-30" dirty="0">
              <a:solidFill>
                <a:schemeClr val="tx1">
                  <a:lumMod val="95000"/>
                  <a:lumOff val="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제목 1"/>
          <p:cNvSpPr>
            <a:spLocks noGrp="1"/>
          </p:cNvSpPr>
          <p:nvPr>
            <p:ph type="title"/>
          </p:nvPr>
        </p:nvSpPr>
        <p:spPr>
          <a:xfrm>
            <a:off x="256544" y="700126"/>
            <a:ext cx="6995120" cy="580926"/>
          </a:xfrm>
        </p:spPr>
        <p:txBody>
          <a:bodyPr>
            <a:noAutofit/>
          </a:bodyPr>
          <a:lstStyle/>
          <a:p>
            <a:pPr algn="l"/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직종별 기초 특성</a:t>
            </a:r>
            <a:r>
              <a:rPr lang="en-US" altLang="ko-KR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_</a:t>
            </a:r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간호조무사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BA1376A-1BCE-4C3B-85BD-05D751D6B156}" type="slidenum">
              <a:rPr lang="en-US" altLang="ko-KR" sz="800" spc="-3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pPr algn="r"/>
              <a:t>5</a:t>
            </a:fld>
            <a:r>
              <a:rPr lang="en-US" altLang="ko-KR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 / 34</a:t>
            </a:r>
          </a:p>
        </p:txBody>
      </p:sp>
      <p:pic>
        <p:nvPicPr>
          <p:cNvPr id="2049" name="_x121895136">
            <a:extLst>
              <a:ext uri="{FF2B5EF4-FFF2-40B4-BE49-F238E27FC236}">
                <a16:creationId xmlns:a16="http://schemas.microsoft.com/office/drawing/2014/main" id="{42F93549-1D45-423D-858E-1E710E4AB7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002" y="1849771"/>
            <a:ext cx="7162300" cy="4527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29093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455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설문참여자 기초 특성</a:t>
            </a:r>
            <a:endParaRPr lang="en-US" altLang="ko-KR" sz="800" spc="-30" dirty="0">
              <a:solidFill>
                <a:schemeClr val="tx1">
                  <a:lumMod val="95000"/>
                  <a:lumOff val="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제목 1"/>
          <p:cNvSpPr>
            <a:spLocks noGrp="1"/>
          </p:cNvSpPr>
          <p:nvPr>
            <p:ph type="title"/>
          </p:nvPr>
        </p:nvSpPr>
        <p:spPr>
          <a:xfrm>
            <a:off x="256544" y="700126"/>
            <a:ext cx="6995120" cy="580926"/>
          </a:xfrm>
        </p:spPr>
        <p:txBody>
          <a:bodyPr>
            <a:noAutofit/>
          </a:bodyPr>
          <a:lstStyle/>
          <a:p>
            <a:pPr algn="l"/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직종별 기초 특성</a:t>
            </a:r>
            <a:r>
              <a:rPr lang="en-US" altLang="ko-KR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_</a:t>
            </a:r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</a:rPr>
              <a:t>물리치료사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BA1376A-1BCE-4C3B-85BD-05D751D6B156}" type="slidenum">
              <a:rPr lang="en-US" altLang="ko-KR" sz="800" spc="-3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pPr algn="r"/>
              <a:t>6</a:t>
            </a:fld>
            <a:r>
              <a:rPr lang="en-US" altLang="ko-KR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 / 34</a:t>
            </a:r>
          </a:p>
        </p:txBody>
      </p:sp>
      <p:pic>
        <p:nvPicPr>
          <p:cNvPr id="3073" name="_x48012488">
            <a:extLst>
              <a:ext uri="{FF2B5EF4-FFF2-40B4-BE49-F238E27FC236}">
                <a16:creationId xmlns:a16="http://schemas.microsoft.com/office/drawing/2014/main" id="{B1BD17FE-781B-4383-B487-A48B17FB1C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809" y="1752226"/>
            <a:ext cx="6995120" cy="4489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117205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455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설문참여자 기초 특성</a:t>
            </a:r>
            <a:endParaRPr lang="en-US" altLang="ko-KR" sz="800" spc="-30" dirty="0">
              <a:solidFill>
                <a:schemeClr val="tx1">
                  <a:lumMod val="95000"/>
                  <a:lumOff val="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제목 1"/>
          <p:cNvSpPr>
            <a:spLocks noGrp="1"/>
          </p:cNvSpPr>
          <p:nvPr>
            <p:ph type="title"/>
          </p:nvPr>
        </p:nvSpPr>
        <p:spPr>
          <a:xfrm>
            <a:off x="256544" y="700126"/>
            <a:ext cx="6995120" cy="580926"/>
          </a:xfrm>
        </p:spPr>
        <p:txBody>
          <a:bodyPr>
            <a:noAutofit/>
          </a:bodyPr>
          <a:lstStyle/>
          <a:p>
            <a:pPr algn="l"/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사업체 특성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BA1376A-1BCE-4C3B-85BD-05D751D6B156}" type="slidenum">
              <a:rPr lang="en-US" altLang="ko-KR" sz="800" spc="-3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pPr algn="r"/>
              <a:t>7</a:t>
            </a:fld>
            <a:r>
              <a:rPr lang="en-US" altLang="ko-KR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 / 34</a:t>
            </a:r>
          </a:p>
        </p:txBody>
      </p:sp>
      <p:graphicFrame>
        <p:nvGraphicFramePr>
          <p:cNvPr id="2" name="개체 1">
            <a:extLst>
              <a:ext uri="{FF2B5EF4-FFF2-40B4-BE49-F238E27FC236}">
                <a16:creationId xmlns:a16="http://schemas.microsoft.com/office/drawing/2014/main" id="{F5C4F52B-D3C6-4FC1-9C17-DCBE60011E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520855"/>
              </p:ext>
            </p:extLst>
          </p:nvPr>
        </p:nvGraphicFramePr>
        <p:xfrm>
          <a:off x="779179" y="1642936"/>
          <a:ext cx="7585642" cy="4667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6300470" imgH="3877339" progId="Excel.Sheet.12">
                  <p:embed/>
                </p:oleObj>
              </mc:Choice>
              <mc:Fallback>
                <p:oleObj name="Worksheet" r:id="rId3" imgW="6300470" imgH="3877339" progId="Excel.Sheet.12">
                  <p:embed/>
                  <p:pic>
                    <p:nvPicPr>
                      <p:cNvPr id="2" name="개체 1">
                        <a:extLst>
                          <a:ext uri="{FF2B5EF4-FFF2-40B4-BE49-F238E27FC236}">
                            <a16:creationId xmlns:a16="http://schemas.microsoft.com/office/drawing/2014/main" id="{F5C4F52B-D3C6-4FC1-9C17-DCBE60011E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9179" y="1642936"/>
                        <a:ext cx="7585642" cy="46672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306340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455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설문참여자 기초 특성</a:t>
            </a:r>
            <a:endParaRPr lang="en-US" altLang="ko-KR" sz="800" spc="-30" dirty="0">
              <a:solidFill>
                <a:schemeClr val="tx1">
                  <a:lumMod val="95000"/>
                  <a:lumOff val="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제목 1"/>
          <p:cNvSpPr>
            <a:spLocks noGrp="1"/>
          </p:cNvSpPr>
          <p:nvPr>
            <p:ph type="title"/>
          </p:nvPr>
        </p:nvSpPr>
        <p:spPr>
          <a:xfrm>
            <a:off x="256544" y="700126"/>
            <a:ext cx="6995120" cy="580926"/>
          </a:xfrm>
        </p:spPr>
        <p:txBody>
          <a:bodyPr>
            <a:noAutofit/>
          </a:bodyPr>
          <a:lstStyle/>
          <a:p>
            <a:pPr algn="l"/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사업체 규모와 평균 근속년수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BA1376A-1BCE-4C3B-85BD-05D751D6B156}" type="slidenum">
              <a:rPr lang="en-US" altLang="ko-KR" sz="800" spc="-3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pPr algn="r"/>
              <a:t>8</a:t>
            </a:fld>
            <a:r>
              <a:rPr lang="en-US" altLang="ko-KR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 / 34</a:t>
            </a:r>
          </a:p>
        </p:txBody>
      </p:sp>
      <p:pic>
        <p:nvPicPr>
          <p:cNvPr id="4097" name="_x121471576">
            <a:extLst>
              <a:ext uri="{FF2B5EF4-FFF2-40B4-BE49-F238E27FC236}">
                <a16:creationId xmlns:a16="http://schemas.microsoft.com/office/drawing/2014/main" id="{4248713F-671C-4489-9C72-C43EACEFE1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30" y="1789134"/>
            <a:ext cx="7772914" cy="436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3462303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455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코로나</a:t>
            </a:r>
            <a:r>
              <a:rPr lang="en-US" altLang="ko-KR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19</a:t>
            </a:r>
            <a:r>
              <a:rPr lang="ko-KR" altLang="en-US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의 노동환경 영향</a:t>
            </a:r>
            <a:endParaRPr lang="en-US" altLang="ko-KR" sz="800" spc="-30" dirty="0">
              <a:solidFill>
                <a:schemeClr val="tx1">
                  <a:lumMod val="95000"/>
                  <a:lumOff val="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제목 1"/>
          <p:cNvSpPr>
            <a:spLocks noGrp="1"/>
          </p:cNvSpPr>
          <p:nvPr>
            <p:ph type="title"/>
          </p:nvPr>
        </p:nvSpPr>
        <p:spPr>
          <a:xfrm>
            <a:off x="256544" y="700126"/>
            <a:ext cx="6995120" cy="580926"/>
          </a:xfrm>
        </p:spPr>
        <p:txBody>
          <a:bodyPr>
            <a:noAutofit/>
          </a:bodyPr>
          <a:lstStyle/>
          <a:p>
            <a:pPr algn="l"/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코로나</a:t>
            </a:r>
            <a:r>
              <a:rPr lang="en-US" altLang="ko-KR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19</a:t>
            </a:r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의 영향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BA1376A-1BCE-4C3B-85BD-05D751D6B156}" type="slidenum">
              <a:rPr lang="en-US" altLang="ko-KR" sz="800" spc="-3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pPr algn="r"/>
              <a:t>9</a:t>
            </a:fld>
            <a:r>
              <a:rPr lang="en-US" altLang="ko-KR" sz="8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 / 34</a:t>
            </a: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7F497449-8B87-4784-A2EE-E96BB8FB6B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340065"/>
              </p:ext>
            </p:extLst>
          </p:nvPr>
        </p:nvGraphicFramePr>
        <p:xfrm>
          <a:off x="457200" y="2121531"/>
          <a:ext cx="8229600" cy="4345244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1456944">
                  <a:extLst>
                    <a:ext uri="{9D8B030D-6E8A-4147-A177-3AD203B41FA5}">
                      <a16:colId xmlns:a16="http://schemas.microsoft.com/office/drawing/2014/main" val="2199052852"/>
                    </a:ext>
                  </a:extLst>
                </a:gridCol>
                <a:gridCol w="1548384">
                  <a:extLst>
                    <a:ext uri="{9D8B030D-6E8A-4147-A177-3AD203B41FA5}">
                      <a16:colId xmlns:a16="http://schemas.microsoft.com/office/drawing/2014/main" val="738094867"/>
                    </a:ext>
                  </a:extLst>
                </a:gridCol>
                <a:gridCol w="3584448">
                  <a:extLst>
                    <a:ext uri="{9D8B030D-6E8A-4147-A177-3AD203B41FA5}">
                      <a16:colId xmlns:a16="http://schemas.microsoft.com/office/drawing/2014/main" val="229245435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632130128"/>
                    </a:ext>
                  </a:extLst>
                </a:gridCol>
                <a:gridCol w="573024">
                  <a:extLst>
                    <a:ext uri="{9D8B030D-6E8A-4147-A177-3AD203B41FA5}">
                      <a16:colId xmlns:a16="http://schemas.microsoft.com/office/drawing/2014/main" val="49502669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533396112"/>
                    </a:ext>
                  </a:extLst>
                </a:gridCol>
              </a:tblGrid>
              <a:tr h="20490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직종</a:t>
                      </a:r>
                      <a:endParaRPr lang="ko-KR" altLang="en-US" sz="1800" kern="0" spc="-120" dirty="0">
                        <a:solidFill>
                          <a:srgbClr val="000000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변수</a:t>
                      </a:r>
                      <a:endParaRPr lang="ko-KR" altLang="en-US" sz="1800" kern="0" spc="-120" dirty="0">
                        <a:solidFill>
                          <a:srgbClr val="000000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구분</a:t>
                      </a:r>
                      <a:endParaRPr lang="ko-KR" altLang="en-US" sz="1800" kern="0" spc="-120" dirty="0">
                        <a:solidFill>
                          <a:srgbClr val="000000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빈도</a:t>
                      </a:r>
                      <a:endParaRPr lang="ko-KR" altLang="en-US" sz="1800" kern="0" spc="-120" dirty="0">
                        <a:solidFill>
                          <a:srgbClr val="000000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백분율</a:t>
                      </a:r>
                      <a:endParaRPr lang="ko-KR" altLang="en-US" sz="1800" kern="0" spc="-120" dirty="0">
                        <a:solidFill>
                          <a:srgbClr val="000000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결측</a:t>
                      </a:r>
                      <a:endParaRPr lang="ko-KR" altLang="en-US" sz="1800" kern="0" spc="-120" dirty="0">
                        <a:solidFill>
                          <a:srgbClr val="000000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 marL="53699" marR="53699" marT="14846" marB="14846" anchor="ctr"/>
                </a:tc>
                <a:extLst>
                  <a:ext uri="{0D108BD9-81ED-4DB2-BD59-A6C34878D82A}">
                    <a16:rowId xmlns:a16="http://schemas.microsoft.com/office/drawing/2014/main" val="1334574249"/>
                  </a:ext>
                </a:extLst>
              </a:tr>
              <a:tr h="204900">
                <a:tc rowSpan="1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간호조무사</a:t>
                      </a:r>
                      <a:endParaRPr lang="ko-KR" altLang="en-US" sz="1800" kern="0" spc="-120" dirty="0">
                        <a:solidFill>
                          <a:srgbClr val="000000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 marL="53699" marR="53699" marT="14846" marB="14846" anchor="ctr"/>
                </a:tc>
                <a:tc rowSpan="9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코로나</a:t>
                      </a:r>
                      <a:r>
                        <a:rPr lang="en-US" altLang="ko-KR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19</a:t>
                      </a: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</a:rPr>
                        <a:t>에 따른 불이익 경험</a:t>
                      </a:r>
                      <a:endParaRPr lang="ko-KR" altLang="en-US" sz="1800" kern="0" spc="-120" dirty="0">
                        <a:solidFill>
                          <a:srgbClr val="000000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 marL="53699" marR="53699" marT="14846" marB="1484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연차소진 강요</a:t>
                      </a: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203</a:t>
                      </a: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32.2</a:t>
                      </a:r>
                    </a:p>
                  </a:txBody>
                  <a:tcPr marL="53699" marR="53699" marT="14846" marB="14846" anchor="ctr"/>
                </a:tc>
                <a:tc rowSpan="9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53699" marR="53699" marT="14846" marB="1484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031561"/>
                  </a:ext>
                </a:extLst>
              </a:tr>
              <a:tr h="2049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무급휴업</a:t>
                      </a: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13.5</a:t>
                      </a:r>
                    </a:p>
                  </a:txBody>
                  <a:tcPr marL="53699" marR="53699" marT="14846" marB="14846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350197"/>
                  </a:ext>
                </a:extLst>
              </a:tr>
              <a:tr h="2049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휴업수당 수령</a:t>
                      </a: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15.4</a:t>
                      </a:r>
                    </a:p>
                  </a:txBody>
                  <a:tcPr marL="53699" marR="53699" marT="14846" marB="14846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324913"/>
                  </a:ext>
                </a:extLst>
              </a:tr>
              <a:tr h="2049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해고 또는 권고사직</a:t>
                      </a: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144</a:t>
                      </a: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22.8</a:t>
                      </a:r>
                    </a:p>
                  </a:txBody>
                  <a:tcPr marL="53699" marR="53699" marT="14846" marB="14846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403614"/>
                  </a:ext>
                </a:extLst>
              </a:tr>
              <a:tr h="2049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방역 관리 미흡에 따른 안전보건 위협</a:t>
                      </a: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16.2</a:t>
                      </a:r>
                    </a:p>
                  </a:txBody>
                  <a:tcPr marL="53699" marR="53699" marT="14846" marB="14846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32199"/>
                  </a:ext>
                </a:extLst>
              </a:tr>
              <a:tr h="2049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방역 용품</a:t>
                      </a:r>
                      <a:r>
                        <a:rPr lang="en-US" altLang="ko-KR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마스크 등</a:t>
                      </a:r>
                      <a:r>
                        <a:rPr lang="en-US" altLang="ko-KR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부족에 따른 안전보건 위협</a:t>
                      </a: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7.9</a:t>
                      </a:r>
                    </a:p>
                  </a:txBody>
                  <a:tcPr marL="53699" marR="53699" marT="14846" marB="14846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294675"/>
                  </a:ext>
                </a:extLst>
              </a:tr>
              <a:tr h="2049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다른 업무 배치 혹은 다른 부서로 이동</a:t>
                      </a: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464</a:t>
                      </a: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73.5</a:t>
                      </a:r>
                    </a:p>
                  </a:txBody>
                  <a:tcPr marL="53699" marR="53699" marT="14846" marB="14846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3268"/>
                  </a:ext>
                </a:extLst>
              </a:tr>
              <a:tr h="2049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없음</a:t>
                      </a: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117</a:t>
                      </a: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18.5</a:t>
                      </a:r>
                    </a:p>
                  </a:txBody>
                  <a:tcPr marL="53699" marR="53699" marT="14846" marB="14846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693610"/>
                  </a:ext>
                </a:extLst>
              </a:tr>
              <a:tr h="2049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기타</a:t>
                      </a:r>
                    </a:p>
                  </a:txBody>
                  <a:tcPr marL="53699" marR="53699" marT="14846" marB="1484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53699" marR="53699" marT="14846" marB="1484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</a:t>
                      </a:r>
                    </a:p>
                  </a:txBody>
                  <a:tcPr marL="53699" marR="53699" marT="14846" marB="1484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677815"/>
                  </a:ext>
                </a:extLst>
              </a:tr>
              <a:tr h="2049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</a:rPr>
                        <a:t>마스크 지급</a:t>
                      </a:r>
                      <a:endParaRPr lang="ko-KR" altLang="en-US" sz="1800" kern="0" spc="-120">
                        <a:solidFill>
                          <a:srgbClr val="000000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 marL="53699" marR="53699" marT="14846" marB="1484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모두 병ㆍ의원에서 지급</a:t>
                      </a:r>
                    </a:p>
                  </a:txBody>
                  <a:tcPr marL="53699" marR="53699" marT="14846" marB="1484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257</a:t>
                      </a:r>
                    </a:p>
                  </a:txBody>
                  <a:tcPr marL="53699" marR="53699" marT="14846" marB="1484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40.7</a:t>
                      </a:r>
                    </a:p>
                  </a:txBody>
                  <a:tcPr marL="53699" marR="53699" marT="14846" marB="1484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7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53699" marR="53699" marT="14846" marB="1484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32870101"/>
                  </a:ext>
                </a:extLst>
              </a:tr>
              <a:tr h="2049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70% </a:t>
                      </a: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이상 </a:t>
                      </a:r>
                      <a:r>
                        <a:rPr lang="ko-KR" altLang="en-US" sz="1400" kern="0" spc="-12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병ㆍ의원에서</a:t>
                      </a: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지급</a:t>
                      </a: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11.6</a:t>
                      </a:r>
                    </a:p>
                  </a:txBody>
                  <a:tcPr marL="53699" marR="53699" marT="14846" marB="14846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862749"/>
                  </a:ext>
                </a:extLst>
              </a:tr>
              <a:tr h="2049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40%~70% </a:t>
                      </a:r>
                      <a:r>
                        <a:rPr lang="ko-KR" altLang="en-US" sz="1400" kern="0" spc="-12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병ㆍ의원에서</a:t>
                      </a:r>
                      <a:r>
                        <a:rPr lang="ko-KR" alt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지급</a:t>
                      </a: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9.5</a:t>
                      </a:r>
                    </a:p>
                  </a:txBody>
                  <a:tcPr marL="53699" marR="53699" marT="14846" marB="14846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622027"/>
                  </a:ext>
                </a:extLst>
              </a:tr>
              <a:tr h="2049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10%~40% 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병ㆍ의원에서 지급</a:t>
                      </a: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7.9</a:t>
                      </a:r>
                    </a:p>
                  </a:txBody>
                  <a:tcPr marL="53699" marR="53699" marT="14846" marB="14846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1593105"/>
                  </a:ext>
                </a:extLst>
              </a:tr>
              <a:tr h="2049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10% 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미만 병ㆍ의원에서 지급</a:t>
                      </a: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149</a:t>
                      </a: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23.6</a:t>
                      </a:r>
                    </a:p>
                  </a:txBody>
                  <a:tcPr marL="53699" marR="53699" marT="14846" marB="14846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903856"/>
                  </a:ext>
                </a:extLst>
              </a:tr>
              <a:tr h="2049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 </a:t>
                      </a: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개인 구매</a:t>
                      </a: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5.2</a:t>
                      </a:r>
                    </a:p>
                  </a:txBody>
                  <a:tcPr marL="53699" marR="53699" marT="14846" marB="14846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546798"/>
                  </a:ext>
                </a:extLst>
              </a:tr>
              <a:tr h="2049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기타</a:t>
                      </a: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53699" marR="53699" marT="14846" marB="1484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1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.6</a:t>
                      </a:r>
                    </a:p>
                  </a:txBody>
                  <a:tcPr marL="53699" marR="53699" marT="14846" marB="14846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674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51766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테마">
  <a:themeElements>
    <a:clrScheme name="사용자 지정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39639D"/>
      </a:hlink>
      <a:folHlink>
        <a:srgbClr val="343434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3502</TotalTime>
  <Words>2116</Words>
  <Application>Microsoft Office PowerPoint</Application>
  <PresentationFormat>화면 슬라이드 쇼(4:3)</PresentationFormat>
  <Paragraphs>1091</Paragraphs>
  <Slides>35</Slides>
  <Notes>34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35</vt:i4>
      </vt:variant>
    </vt:vector>
  </HeadingPairs>
  <TitlesOfParts>
    <vt:vector size="43" baseType="lpstr">
      <vt:lpstr>나눔고딕</vt:lpstr>
      <vt:lpstr>Arial</vt:lpstr>
      <vt:lpstr>나눔스퀘어</vt:lpstr>
      <vt:lpstr>Wingdings</vt:lpstr>
      <vt:lpstr>맑은 고딕</vt:lpstr>
      <vt:lpstr>Office 테마</vt:lpstr>
      <vt:lpstr>Worksheet</vt:lpstr>
      <vt:lpstr>Microsoft Excel 워크시트</vt:lpstr>
      <vt:lpstr>노동조합 유무 및  조건의 변화가  임금노동자의 건강에 미치는 효과 분석</vt:lpstr>
      <vt:lpstr>조사개요</vt:lpstr>
      <vt:lpstr>설문 참여자 기초 특성</vt:lpstr>
      <vt:lpstr>직종별 기초 특성</vt:lpstr>
      <vt:lpstr>직종별 기초 특성_간호조무사</vt:lpstr>
      <vt:lpstr>직종별 기초 특성_물리치료사</vt:lpstr>
      <vt:lpstr>사업체 특성</vt:lpstr>
      <vt:lpstr>사업체 규모와 평균 근속년수</vt:lpstr>
      <vt:lpstr>코로나19의 영향</vt:lpstr>
      <vt:lpstr>코로나19의 영향</vt:lpstr>
      <vt:lpstr>코로나19의 영향_주관적 감염 위험</vt:lpstr>
      <vt:lpstr>코로나19의 영향_주관적 감염 위험</vt:lpstr>
      <vt:lpstr>코로나19의 영향</vt:lpstr>
      <vt:lpstr>근로계약서</vt:lpstr>
      <vt:lpstr>임금수준(2019년)</vt:lpstr>
      <vt:lpstr>임금수준(2019년)</vt:lpstr>
      <vt:lpstr>임금수준(2019년)</vt:lpstr>
      <vt:lpstr>야간근무</vt:lpstr>
      <vt:lpstr>휴게시간</vt:lpstr>
      <vt:lpstr>휴일수당</vt:lpstr>
      <vt:lpstr>연차 휴가</vt:lpstr>
      <vt:lpstr>보수교육</vt:lpstr>
      <vt:lpstr>노동환경 만족도</vt:lpstr>
      <vt:lpstr>이직생각 여부</vt:lpstr>
      <vt:lpstr>이직 고려 사유</vt:lpstr>
      <vt:lpstr>이직 고려 사유</vt:lpstr>
      <vt:lpstr>노동조합 필요 여부</vt:lpstr>
      <vt:lpstr>노동조합 필요 여부</vt:lpstr>
      <vt:lpstr>노동조합 필요 여부</vt:lpstr>
      <vt:lpstr>노동조합 필요 여부</vt:lpstr>
      <vt:lpstr>기초 근로기준법 준수</vt:lpstr>
      <vt:lpstr>작은 병의원 사업장 지원</vt:lpstr>
      <vt:lpstr>노동권리 교육 및 상담, 노조가입</vt:lpstr>
      <vt:lpstr>지방정부 거버넌스</vt:lpstr>
      <vt:lpstr>감사합니다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문서의 제목 나눔고딕B, 54pt</dc:title>
  <dc:creator>네이버 한글캠페인</dc:creator>
  <cp:lastModifiedBy>Imaginer Blue</cp:lastModifiedBy>
  <cp:revision>103</cp:revision>
  <cp:lastPrinted>2011-08-28T13:13:29Z</cp:lastPrinted>
  <dcterms:created xsi:type="dcterms:W3CDTF">2011-08-24T01:05:33Z</dcterms:created>
  <dcterms:modified xsi:type="dcterms:W3CDTF">2021-05-18T15:01:15Z</dcterms:modified>
</cp:coreProperties>
</file>